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Lst>
  <p:sldSz cy="6858000" cx="12192000"/>
  <p:notesSz cx="6858000" cy="9144000"/>
  <p:embeddedFontLst>
    <p:embeddedFont>
      <p:font typeface="Roboto"/>
      <p:regular r:id="rId39"/>
      <p:bold r:id="rId40"/>
      <p:italic r:id="rId41"/>
      <p:boldItalic r:id="rId42"/>
    </p:embeddedFont>
    <p:embeddedFont>
      <p:font typeface="Poppins"/>
      <p:regular r:id="rId43"/>
      <p:bold r:id="rId44"/>
      <p:italic r:id="rId45"/>
      <p:boldItalic r:id="rId46"/>
    </p:embeddedFont>
    <p:embeddedFont>
      <p:font typeface="Poppins Light"/>
      <p:regular r:id="rId47"/>
      <p:bold r:id="rId48"/>
      <p:italic r:id="rId49"/>
      <p:boldItalic r:id="rId50"/>
    </p:embeddedFont>
    <p:embeddedFont>
      <p:font typeface="Poppins Medium"/>
      <p:regular r:id="rId51"/>
      <p:bold r:id="rId52"/>
      <p:italic r:id="rId53"/>
      <p:boldItalic r:id="rId54"/>
    </p:embeddedFont>
    <p:embeddedFont>
      <p:font typeface="Poppins SemiBold"/>
      <p:regular r:id="rId55"/>
      <p:bold r:id="rId56"/>
      <p:italic r:id="rId57"/>
      <p:boldItalic r:id="rId58"/>
    </p:embeddedFont>
    <p:embeddedFont>
      <p:font typeface="Nunito Black"/>
      <p:bold r:id="rId59"/>
      <p:boldItalic r:id="rId6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guide id="3" orient="horz" pos="504">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 pos="504"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bold.fntdata"/><Relationship Id="rId42" Type="http://schemas.openxmlformats.org/officeDocument/2006/relationships/font" Target="fonts/Roboto-boldItalic.fntdata"/><Relationship Id="rId41" Type="http://schemas.openxmlformats.org/officeDocument/2006/relationships/font" Target="fonts/Roboto-italic.fntdata"/><Relationship Id="rId44" Type="http://schemas.openxmlformats.org/officeDocument/2006/relationships/font" Target="fonts/Poppins-bold.fntdata"/><Relationship Id="rId43" Type="http://schemas.openxmlformats.org/officeDocument/2006/relationships/font" Target="fonts/Poppins-regular.fntdata"/><Relationship Id="rId46" Type="http://schemas.openxmlformats.org/officeDocument/2006/relationships/font" Target="fonts/Poppins-boldItalic.fntdata"/><Relationship Id="rId45" Type="http://schemas.openxmlformats.org/officeDocument/2006/relationships/font" Target="fonts/Poppins-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PoppinsLight-bold.fntdata"/><Relationship Id="rId47" Type="http://schemas.openxmlformats.org/officeDocument/2006/relationships/font" Target="fonts/PoppinsLight-regular.fntdata"/><Relationship Id="rId49" Type="http://schemas.openxmlformats.org/officeDocument/2006/relationships/font" Target="fonts/PoppinsLight-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font" Target="fonts/Roboto-regular.fntdata"/><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60" Type="http://schemas.openxmlformats.org/officeDocument/2006/relationships/font" Target="fonts/NunitoBlack-boldItalic.fntdata"/><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PoppinsMedium-regular.fntdata"/><Relationship Id="rId50" Type="http://schemas.openxmlformats.org/officeDocument/2006/relationships/font" Target="fonts/PoppinsLight-boldItalic.fntdata"/><Relationship Id="rId53" Type="http://schemas.openxmlformats.org/officeDocument/2006/relationships/font" Target="fonts/PoppinsMedium-italic.fntdata"/><Relationship Id="rId52" Type="http://schemas.openxmlformats.org/officeDocument/2006/relationships/font" Target="fonts/PoppinsMedium-bold.fntdata"/><Relationship Id="rId11" Type="http://schemas.openxmlformats.org/officeDocument/2006/relationships/slide" Target="slides/slide6.xml"/><Relationship Id="rId55" Type="http://schemas.openxmlformats.org/officeDocument/2006/relationships/font" Target="fonts/PoppinsSemiBold-regular.fntdata"/><Relationship Id="rId10" Type="http://schemas.openxmlformats.org/officeDocument/2006/relationships/slide" Target="slides/slide5.xml"/><Relationship Id="rId54" Type="http://schemas.openxmlformats.org/officeDocument/2006/relationships/font" Target="fonts/PoppinsMedium-boldItalic.fntdata"/><Relationship Id="rId13" Type="http://schemas.openxmlformats.org/officeDocument/2006/relationships/slide" Target="slides/slide8.xml"/><Relationship Id="rId57" Type="http://schemas.openxmlformats.org/officeDocument/2006/relationships/font" Target="fonts/PoppinsSemiBold-italic.fntdata"/><Relationship Id="rId12" Type="http://schemas.openxmlformats.org/officeDocument/2006/relationships/slide" Target="slides/slide7.xml"/><Relationship Id="rId56" Type="http://schemas.openxmlformats.org/officeDocument/2006/relationships/font" Target="fonts/PoppinsSemiBold-bold.fntdata"/><Relationship Id="rId15" Type="http://schemas.openxmlformats.org/officeDocument/2006/relationships/slide" Target="slides/slide10.xml"/><Relationship Id="rId59" Type="http://schemas.openxmlformats.org/officeDocument/2006/relationships/font" Target="fonts/NunitoBlack-bold.fntdata"/><Relationship Id="rId14" Type="http://schemas.openxmlformats.org/officeDocument/2006/relationships/slide" Target="slides/slide9.xml"/><Relationship Id="rId58" Type="http://schemas.openxmlformats.org/officeDocument/2006/relationships/font" Target="fonts/PoppinsSemiBold-bold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Hello, welcome to our presentation! Today, we are from the B21-CAP0213 group will present our Capstone Project for Bangkit Academy 2021 named Novia: No Violence App Report.</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df201607b5_8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df201607b5_8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rgbClr val="595959"/>
                </a:solidFill>
              </a:rPr>
              <a:t>For this project the result of our model is having 92% Train Accuracy with Validation Accuracy = 82% and for the loss still 24% with Validation Loss = 64%. It can still be improved with more various data. </a:t>
            </a:r>
            <a:endParaRPr sz="100"/>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dee060c767_2_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dee060c767_2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t>But the model can detect some words and this is the result of the test</a:t>
            </a:r>
            <a:endParaRPr sz="1200"/>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dede44c931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dede44c931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rgbClr val="595959"/>
                </a:solidFill>
              </a:rPr>
              <a:t>Next,</a:t>
            </a:r>
            <a:r>
              <a:rPr lang="en" sz="1200">
                <a:solidFill>
                  <a:srgbClr val="595959"/>
                </a:solidFill>
              </a:rPr>
              <a:t> is the implementation summary of Novia android app</a:t>
            </a:r>
            <a:endParaRPr sz="1200">
              <a:solidFill>
                <a:srgbClr val="595959"/>
              </a:solidFill>
            </a:endParaRPr>
          </a:p>
          <a:p>
            <a:pPr indent="0" lvl="0" marL="0" rtl="0" algn="l">
              <a:lnSpc>
                <a:spcPct val="115000"/>
              </a:lnSpc>
              <a:spcBef>
                <a:spcPts val="0"/>
              </a:spcBef>
              <a:spcAft>
                <a:spcPts val="0"/>
              </a:spcAft>
              <a:buNone/>
            </a:pPr>
            <a:r>
              <a:rPr lang="en" sz="1200">
                <a:solidFill>
                  <a:srgbClr val="595959"/>
                </a:solidFill>
              </a:rPr>
              <a:t>Firstly, it’s made u</a:t>
            </a:r>
            <a:r>
              <a:rPr lang="en" sz="1200">
                <a:solidFill>
                  <a:srgbClr val="595959"/>
                </a:solidFill>
              </a:rPr>
              <a:t>sing </a:t>
            </a:r>
            <a:r>
              <a:rPr b="1" lang="en" sz="1200">
                <a:solidFill>
                  <a:srgbClr val="595959"/>
                </a:solidFill>
              </a:rPr>
              <a:t>Android Architecture Components</a:t>
            </a:r>
            <a:r>
              <a:rPr lang="en" sz="1200">
                <a:solidFill>
                  <a:srgbClr val="595959"/>
                </a:solidFill>
              </a:rPr>
              <a:t>, which includes views, viewmodels, models, repository, and datasource whether its local using room, or remote datasource from NoviaAPI).</a:t>
            </a:r>
            <a:endParaRPr sz="1200">
              <a:solidFill>
                <a:srgbClr val="595959"/>
              </a:solidFill>
            </a:endParaRPr>
          </a:p>
          <a:p>
            <a:pPr indent="0" lvl="0" marL="0" rtl="0" algn="l">
              <a:lnSpc>
                <a:spcPct val="115000"/>
              </a:lnSpc>
              <a:spcBef>
                <a:spcPts val="0"/>
              </a:spcBef>
              <a:spcAft>
                <a:spcPts val="0"/>
              </a:spcAft>
              <a:buNone/>
            </a:pPr>
            <a:r>
              <a:rPr lang="en" sz="1200">
                <a:solidFill>
                  <a:srgbClr val="595959"/>
                </a:solidFill>
              </a:rPr>
              <a:t>And then, it implements </a:t>
            </a:r>
            <a:r>
              <a:rPr b="1" lang="en" sz="1200">
                <a:solidFill>
                  <a:srgbClr val="595959"/>
                </a:solidFill>
              </a:rPr>
              <a:t>Clean Architecture</a:t>
            </a:r>
            <a:r>
              <a:rPr lang="en" sz="1200">
                <a:solidFill>
                  <a:srgbClr val="595959"/>
                </a:solidFill>
              </a:rPr>
              <a:t> and </a:t>
            </a:r>
            <a:r>
              <a:rPr b="1" lang="en" sz="1200">
                <a:solidFill>
                  <a:srgbClr val="595959"/>
                </a:solidFill>
              </a:rPr>
              <a:t>Separation of Concerns</a:t>
            </a:r>
            <a:r>
              <a:rPr lang="en" sz="1200">
                <a:solidFill>
                  <a:srgbClr val="595959"/>
                </a:solidFill>
              </a:rPr>
              <a:t>, with the help of </a:t>
            </a:r>
            <a:r>
              <a:rPr b="1" lang="en" sz="1200">
                <a:solidFill>
                  <a:srgbClr val="595959"/>
                </a:solidFill>
              </a:rPr>
              <a:t>Koin</a:t>
            </a:r>
            <a:r>
              <a:rPr lang="en" sz="1200">
                <a:solidFill>
                  <a:srgbClr val="595959"/>
                </a:solidFill>
              </a:rPr>
              <a:t> service locator.</a:t>
            </a:r>
            <a:endParaRPr sz="1200">
              <a:solidFill>
                <a:srgbClr val="595959"/>
              </a:solidFill>
            </a:endParaRPr>
          </a:p>
          <a:p>
            <a:pPr indent="0" lvl="0" marL="0" rtl="0" algn="l">
              <a:lnSpc>
                <a:spcPct val="115000"/>
              </a:lnSpc>
              <a:spcBef>
                <a:spcPts val="0"/>
              </a:spcBef>
              <a:spcAft>
                <a:spcPts val="0"/>
              </a:spcAft>
              <a:buNone/>
            </a:pPr>
            <a:r>
              <a:rPr lang="en" sz="1200">
                <a:solidFill>
                  <a:srgbClr val="595959"/>
                </a:solidFill>
              </a:rPr>
              <a:t>And there are some libraries used in Novia app such as Retrofit, Firebase Authentication, Glide, Material Design, and many more.</a:t>
            </a:r>
            <a:endParaRPr sz="100"/>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dee060c767_2_3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dee060c767_2_3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There are three main modules in this app, including database module, which is handling local database transactions</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 sz="1400"/>
              <a:t>Networkmodule, which is using retrofit, enabling API request to Novia API</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 sz="1400"/>
              <a:t>And the last is repository module which is the center of data transaction in Novia App.</a:t>
            </a:r>
            <a:endParaRPr sz="1400"/>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dee060c767_2_2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dee060c767_2_2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a:t>
            </a:r>
            <a:r>
              <a:rPr lang="en"/>
              <a:t> also concern to the content that will be brought to the user. Starting from scratch, we designed several colors, icons, illustrations, and even prototype. We determine what features are important and needed by users when they want to report a case, or in the emergency situation.</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dee060c767_2_3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dee060c767_2_3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These are some screenshots </a:t>
            </a:r>
            <a:r>
              <a:rPr lang="en">
                <a:solidFill>
                  <a:schemeClr val="dk1"/>
                </a:solidFill>
              </a:rPr>
              <a:t>sample </a:t>
            </a:r>
            <a:r>
              <a:rPr lang="en">
                <a:solidFill>
                  <a:schemeClr val="dk1"/>
                </a:solidFill>
              </a:rPr>
              <a:t>of the Novia app on Android phone. Here are Home activity on the middle side, Settings menu on the left, and SOS feature on the right. We will explain further in the demo section.</a:t>
            </a:r>
            <a:endParaRPr sz="1400"/>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dee060c767_2_3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dee060c767_2_3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Novia app let you send reports using the chatbot section, add your relative's contacts, and text them </a:t>
            </a:r>
            <a:r>
              <a:rPr lang="en">
                <a:solidFill>
                  <a:schemeClr val="dk1"/>
                </a:solidFill>
              </a:rPr>
              <a:t>simultaneously with the </a:t>
            </a:r>
            <a:r>
              <a:rPr lang="en"/>
              <a:t>automated message in case the user is in an emergency. We also provide additional features such as daily news about women and children in Indonesia to keep the user stay informed, and to call several national emergency hotlines which are also related to preventing inappropriate actions against women and children.</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gded6817f7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2" name="Google Shape;422;gded6817f7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After we created Machine Learning Model and Mobile Application, it’s time to </a:t>
            </a:r>
            <a:r>
              <a:rPr lang="en"/>
              <a:t>deploy</a:t>
            </a:r>
            <a:r>
              <a:rPr lang="en"/>
              <a:t> the application. We use 3 Google Cloud Platform services, Google Compute Engine, Cloud Storage, and Cloud Firestore. We use Node.js for REST API. For</a:t>
            </a:r>
            <a:r>
              <a:rPr lang="en">
                <a:solidFill>
                  <a:schemeClr val="dk1"/>
                </a:solidFill>
              </a:rPr>
              <a:t> predicting data from Android</a:t>
            </a:r>
            <a:r>
              <a:rPr lang="en"/>
              <a:t>, </a:t>
            </a:r>
            <a:r>
              <a:rPr lang="en"/>
              <a:t>We use tensorflow js in Node js</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gdee060c767_2_4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5" name="Google Shape;445;gdee060c767_2_4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There are 3 main things in our REST API. Get Report Data from Android Chatbot, Add User Data to firestore, and Get News Data from News API using API KEY.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gdee060c767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6" name="Google Shape;466;gdee060c767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the administrator's website. This website displays user reports database. For the website UI, we use Bootstrap framework.</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dec4e92e71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dec4e92e71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Before we start, we will introduce you to the people behind this project. Our super team consists</a:t>
            </a:r>
            <a:r>
              <a:rPr lang="en"/>
              <a:t> of 6 students, including </a:t>
            </a:r>
            <a:r>
              <a:rPr lang="en"/>
              <a:t>2 Android Developers, 2 Machine Learning Engineers, and 2 Cloud Engineers. Two of them are women (including me), which is related to the theme of our project. So, what exactly is our project?</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gdee060c767_2_5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7" name="Google Shape;477;gdee060c767_2_5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Lets see the demonstration of novia app</a:t>
            </a:r>
            <a:endParaRPr/>
          </a:p>
          <a:p>
            <a:pPr indent="0" lvl="0" marL="0" rtl="0" algn="l">
              <a:spcBef>
                <a:spcPts val="0"/>
              </a:spcBef>
              <a:spcAft>
                <a:spcPts val="0"/>
              </a:spcAft>
              <a:buNone/>
            </a:pPr>
            <a:r>
              <a:rPr lang="en"/>
              <a:t>This is the welcoming screen</a:t>
            </a:r>
            <a:endParaRPr/>
          </a:p>
          <a:p>
            <a:pPr indent="0" lvl="0" marL="0" rtl="0" algn="l">
              <a:spcBef>
                <a:spcPts val="0"/>
              </a:spcBef>
              <a:spcAft>
                <a:spcPts val="0"/>
              </a:spcAft>
              <a:buNone/>
            </a:pPr>
            <a:r>
              <a:rPr lang="en"/>
              <a:t>This is the registration page,</a:t>
            </a:r>
            <a:endParaRPr/>
          </a:p>
          <a:p>
            <a:pPr indent="0" lvl="0" marL="0" rtl="0" algn="l">
              <a:spcBef>
                <a:spcPts val="0"/>
              </a:spcBef>
              <a:spcAft>
                <a:spcPts val="0"/>
              </a:spcAft>
              <a:buNone/>
            </a:pPr>
            <a:r>
              <a:rPr lang="en"/>
              <a:t>And of course user can sign in using email and password</a:t>
            </a:r>
            <a:endParaRPr/>
          </a:p>
          <a:p>
            <a:pPr indent="0" lvl="0" marL="0" rtl="0" algn="l">
              <a:spcBef>
                <a:spcPts val="0"/>
              </a:spcBef>
              <a:spcAft>
                <a:spcPts val="0"/>
              </a:spcAft>
              <a:buNone/>
            </a:pPr>
            <a:r>
              <a:rPr lang="en"/>
              <a:t>This is the home screen of novia app, which contains greetings, tips and tricks, and news about women and children</a:t>
            </a:r>
            <a:endParaRPr/>
          </a:p>
          <a:p>
            <a:pPr indent="0" lvl="0" marL="0" rtl="0" algn="l">
              <a:spcBef>
                <a:spcPts val="0"/>
              </a:spcBef>
              <a:spcAft>
                <a:spcPts val="0"/>
              </a:spcAft>
              <a:buNone/>
            </a:pPr>
            <a:r>
              <a:rPr lang="en"/>
              <a:t>We can also display the news details and visit the webpage of the news</a:t>
            </a:r>
            <a:endParaRPr/>
          </a:p>
          <a:p>
            <a:pPr indent="0" lvl="0" marL="0" rtl="0" algn="l">
              <a:spcBef>
                <a:spcPts val="0"/>
              </a:spcBef>
              <a:spcAft>
                <a:spcPts val="0"/>
              </a:spcAft>
              <a:buNone/>
            </a:pPr>
            <a:r>
              <a:rPr lang="en"/>
              <a:t>And this is the settings page that displays user info</a:t>
            </a:r>
            <a:endParaRPr/>
          </a:p>
          <a:p>
            <a:pPr indent="0" lvl="0" marL="0" rtl="0" algn="l">
              <a:spcBef>
                <a:spcPts val="0"/>
              </a:spcBef>
              <a:spcAft>
                <a:spcPts val="0"/>
              </a:spcAft>
              <a:buNone/>
            </a:pPr>
            <a:r>
              <a:rPr lang="en"/>
              <a:t>Next is SOS service. Firstly there are some contacts for national emergency agencies. And also there is a emergency contact list which we can add and edit.</a:t>
            </a:r>
            <a:endParaRPr/>
          </a:p>
          <a:p>
            <a:pPr indent="0" lvl="0" marL="0" rtl="0" algn="l">
              <a:spcBef>
                <a:spcPts val="0"/>
              </a:spcBef>
              <a:spcAft>
                <a:spcPts val="0"/>
              </a:spcAft>
              <a:buNone/>
            </a:pPr>
            <a:r>
              <a:rPr lang="en"/>
              <a:t>And we can send SOS message to our emergency contacts</a:t>
            </a:r>
            <a:endParaRPr/>
          </a:p>
          <a:p>
            <a:pPr indent="0" lvl="0" marL="0" rtl="0" algn="l">
              <a:spcBef>
                <a:spcPts val="0"/>
              </a:spcBef>
              <a:spcAft>
                <a:spcPts val="0"/>
              </a:spcAft>
              <a:buNone/>
            </a:pPr>
            <a:r>
              <a:rPr lang="en"/>
              <a:t>Our main feature is chatbot. User can write their reports, and the report will automatically send and classified using Novia API</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gdecee1258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1" name="Google Shape;491;gdecee1258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Finally, we’ve come to the end of the presentation which is about the business model. </a:t>
            </a:r>
            <a:r>
              <a:rPr lang="en">
                <a:solidFill>
                  <a:schemeClr val="dk1"/>
                </a:solidFill>
                <a:latin typeface="Roboto"/>
                <a:ea typeface="Roboto"/>
                <a:cs typeface="Roboto"/>
                <a:sym typeface="Roboto"/>
              </a:rPr>
              <a:t>We believe that our idea can have a better impact on reporting services in the future. But we know that we cannot stand alone, so with a partner-centric business approach, we hope to find the best partners so that the Novia app may be impactful for more people. So as a contribution to the nation, we open a scheme for cooperation with the partners who are most responsible for this issue, which are the government and its supporting authorities.</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gdee060c767_2_6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8" name="Google Shape;508;gdee060c767_2_6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And that’s a wrap! </a:t>
            </a:r>
            <a:r>
              <a:rPr lang="en">
                <a:solidFill>
                  <a:srgbClr val="363636"/>
                </a:solidFill>
              </a:rPr>
              <a:t> Thank you for your time and attention. See you in the future!</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gdef07581ea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2" name="Google Shape;522;gdef07581ea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the diagram about how to get the report data from the android chatbot.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2" name="Shape 562"/>
        <p:cNvGrpSpPr/>
        <p:nvPr/>
      </p:nvGrpSpPr>
      <p:grpSpPr>
        <a:xfrm>
          <a:off x="0" y="0"/>
          <a:ext cx="0" cy="0"/>
          <a:chOff x="0" y="0"/>
          <a:chExt cx="0" cy="0"/>
        </a:xfrm>
      </p:grpSpPr>
      <p:sp>
        <p:nvSpPr>
          <p:cNvPr id="563" name="Google Shape;563;gdef520596e_5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4" name="Google Shape;564;gdef520596e_5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an add user diagram. We use firebase for user authentication. Then, all of the data will be stored in firestore.</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7" name="Shape 587"/>
        <p:cNvGrpSpPr/>
        <p:nvPr/>
      </p:nvGrpSpPr>
      <p:grpSpPr>
        <a:xfrm>
          <a:off x="0" y="0"/>
          <a:ext cx="0" cy="0"/>
          <a:chOff x="0" y="0"/>
          <a:chExt cx="0" cy="0"/>
        </a:xfrm>
      </p:grpSpPr>
      <p:sp>
        <p:nvSpPr>
          <p:cNvPr id="588" name="Google Shape;588;gdef520596e_5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9" name="Google Shape;589;gdef520596e_5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and the last is the diagram about how to get news from news API. News data is obtained from the news API. Get API key </a:t>
            </a:r>
            <a:r>
              <a:rPr lang="en"/>
              <a:t>from the News API Website and put the API key into REST API running in Google Compute Engine.</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8" name="Shape 618"/>
        <p:cNvGrpSpPr/>
        <p:nvPr/>
      </p:nvGrpSpPr>
      <p:grpSpPr>
        <a:xfrm>
          <a:off x="0" y="0"/>
          <a:ext cx="0" cy="0"/>
          <a:chOff x="0" y="0"/>
          <a:chExt cx="0" cy="0"/>
        </a:xfrm>
      </p:grpSpPr>
      <p:sp>
        <p:nvSpPr>
          <p:cNvPr id="619" name="Google Shape;619;gdee060c767_2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0" name="Google Shape;620;gdee060c767_2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2" name="Shape 642"/>
        <p:cNvGrpSpPr/>
        <p:nvPr/>
      </p:nvGrpSpPr>
      <p:grpSpPr>
        <a:xfrm>
          <a:off x="0" y="0"/>
          <a:ext cx="0" cy="0"/>
          <a:chOff x="0" y="0"/>
          <a:chExt cx="0" cy="0"/>
        </a:xfrm>
      </p:grpSpPr>
      <p:sp>
        <p:nvSpPr>
          <p:cNvPr id="643" name="Google Shape;643;gd7c9062f19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4" name="Google Shape;644;gd7c9062f19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5" name="Shape 665"/>
        <p:cNvGrpSpPr/>
        <p:nvPr/>
      </p:nvGrpSpPr>
      <p:grpSpPr>
        <a:xfrm>
          <a:off x="0" y="0"/>
          <a:ext cx="0" cy="0"/>
          <a:chOff x="0" y="0"/>
          <a:chExt cx="0" cy="0"/>
        </a:xfrm>
      </p:grpSpPr>
      <p:sp>
        <p:nvSpPr>
          <p:cNvPr id="666" name="Google Shape;666;gdb728a0871_6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7" name="Google Shape;667;gdb728a0871_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4" name="Shape 684"/>
        <p:cNvGrpSpPr/>
        <p:nvPr/>
      </p:nvGrpSpPr>
      <p:grpSpPr>
        <a:xfrm>
          <a:off x="0" y="0"/>
          <a:ext cx="0" cy="0"/>
          <a:chOff x="0" y="0"/>
          <a:chExt cx="0" cy="0"/>
        </a:xfrm>
      </p:grpSpPr>
      <p:sp>
        <p:nvSpPr>
          <p:cNvPr id="685" name="Google Shape;685;gd7c9062f19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6" name="Google Shape;686;gd7c9062f19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dee060c767_2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dee060c767_2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Have you ever heard that in 2020, there are more than 11.000 cases of violence against women and children in Indonesia. It means that 6 out of 10 women and child experience sexual violence. This data has only been obtained from the Ministry of Women's Empowerment and Child Protection or Kementerian PPPA. Meanwhile in Indonesia, there are other authorities that also oversee the issue of women &amp; children, such as the Komnas Perempuan and KPAI which may record a different number of cases.</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3" name="Shape 703"/>
        <p:cNvGrpSpPr/>
        <p:nvPr/>
      </p:nvGrpSpPr>
      <p:grpSpPr>
        <a:xfrm>
          <a:off x="0" y="0"/>
          <a:ext cx="0" cy="0"/>
          <a:chOff x="0" y="0"/>
          <a:chExt cx="0" cy="0"/>
        </a:xfrm>
      </p:grpSpPr>
      <p:sp>
        <p:nvSpPr>
          <p:cNvPr id="704" name="Google Shape;704;gdb45fccc1b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5" name="Google Shape;705;gdb45fccc1b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9" name="Shape 709"/>
        <p:cNvGrpSpPr/>
        <p:nvPr/>
      </p:nvGrpSpPr>
      <p:grpSpPr>
        <a:xfrm>
          <a:off x="0" y="0"/>
          <a:ext cx="0" cy="0"/>
          <a:chOff x="0" y="0"/>
          <a:chExt cx="0" cy="0"/>
        </a:xfrm>
      </p:grpSpPr>
      <p:sp>
        <p:nvSpPr>
          <p:cNvPr id="710" name="Google Shape;710;gdb45fccc1b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1" name="Google Shape;711;gdb45fccc1b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5" name="Shape 715"/>
        <p:cNvGrpSpPr/>
        <p:nvPr/>
      </p:nvGrpSpPr>
      <p:grpSpPr>
        <a:xfrm>
          <a:off x="0" y="0"/>
          <a:ext cx="0" cy="0"/>
          <a:chOff x="0" y="0"/>
          <a:chExt cx="0" cy="0"/>
        </a:xfrm>
      </p:grpSpPr>
      <p:sp>
        <p:nvSpPr>
          <p:cNvPr id="716" name="Google Shape;716;gdb45fccc1b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7" name="Google Shape;717;gdb45fccc1b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1" name="Shape 721"/>
        <p:cNvGrpSpPr/>
        <p:nvPr/>
      </p:nvGrpSpPr>
      <p:grpSpPr>
        <a:xfrm>
          <a:off x="0" y="0"/>
          <a:ext cx="0" cy="0"/>
          <a:chOff x="0" y="0"/>
          <a:chExt cx="0" cy="0"/>
        </a:xfrm>
      </p:grpSpPr>
      <p:sp>
        <p:nvSpPr>
          <p:cNvPr id="722" name="Google Shape;722;gdb45861441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3" name="Google Shape;723;gdb45861441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dee060c767_2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dee060c767_2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From the Capstone Theme Presentation delivered by Mrs. Ciput Purwianti from Kementerian PPPA last month, we noted some conclusions that the process of case reporting still takes a long time to filter, prioritize and take action. That's why they from the ministry are still having a hard time serving all cases and victims with the right and proper handling. Moreover, Indonesia has a very wide geographical area.</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dec4e92e71_1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dec4e92e71_1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We discovered that there are 3 methods open for reporting services in the case of woman and child. However, we also found the weaknesses of each method</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The first way is they open a technical service unit (unit pelaksana teknis) for woman and child protection in each province or city. (</a:t>
            </a:r>
            <a:r>
              <a:rPr i="1" lang="en">
                <a:solidFill>
                  <a:schemeClr val="dk1"/>
                </a:solidFill>
              </a:rPr>
              <a:t>on click 1</a:t>
            </a:r>
            <a:r>
              <a:rPr lang="en">
                <a:solidFill>
                  <a:schemeClr val="dk1"/>
                </a:solidFill>
              </a:rPr>
              <a:t>) That’s good, but each region has its own data, and the data is not synchronized with national data center.</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The second one is they create several call center for complaints or reporting services. Recently, they launched the Sahabat Perempuan dan Anak call center 1-2-9, (</a:t>
            </a:r>
            <a:r>
              <a:rPr i="1" lang="en">
                <a:solidFill>
                  <a:schemeClr val="dk1"/>
                </a:solidFill>
              </a:rPr>
              <a:t>on click 2</a:t>
            </a:r>
            <a:r>
              <a:rPr lang="en">
                <a:solidFill>
                  <a:schemeClr val="dk1"/>
                </a:solidFill>
              </a:rPr>
              <a:t>) but Mrs. Ciput said that the number was not toll-free yet. Nowadays, many people are also switching from cellular balance to internet quota.</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The last method is they set up an online complaint form. But instead of developing their own platform, they make it on an open platform like Google Forms. For the government-class institution, this method is so lack of security and looks unconvincing.</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dec4e92e71_1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dec4e92e71_1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with this background, we came up with Novia, which stands for no-violence app. </a:t>
            </a:r>
            <a:r>
              <a:rPr lang="en">
                <a:solidFill>
                  <a:schemeClr val="dk1"/>
                </a:solidFill>
              </a:rPr>
              <a:t>(</a:t>
            </a:r>
            <a:r>
              <a:rPr i="1" lang="en">
                <a:solidFill>
                  <a:schemeClr val="dk1"/>
                </a:solidFill>
              </a:rPr>
              <a:t>on click</a:t>
            </a:r>
            <a:r>
              <a:rPr lang="en">
                <a:solidFill>
                  <a:schemeClr val="dk1"/>
                </a:solidFill>
              </a:rPr>
              <a:t>) We create a special app for woman and child to report violence, harassment, or any immoral cases in a chatbot format to make the reporting services more interactive.</a:t>
            </a:r>
            <a:endParaRPr>
              <a:solidFill>
                <a:schemeClr val="dk1"/>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db45861441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db45861441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goals for creating this project are to make faster way to report, smarter system to prioritize and simplify bureaucracy.</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db45861441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db45861441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400">
                <a:solidFill>
                  <a:srgbClr val="595959"/>
                </a:solidFill>
              </a:rPr>
              <a:t>We also implement machine learning to create classification of the report. The dataset </a:t>
            </a:r>
            <a:r>
              <a:rPr lang="en" sz="1400">
                <a:solidFill>
                  <a:srgbClr val="595959"/>
                </a:solidFill>
              </a:rPr>
              <a:t>containing 500 reports which the sentiment column is manually filled in based on the level of urgency. After that we classify the priority of the report whether it’s High or Low. </a:t>
            </a:r>
            <a:endParaRPr sz="100"/>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dee060c767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dee060c767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LSTM (long-short term memory) is a type of RNN network that can grasp long term dependence. For this project we use LSTM architecture with SpatialDropout1D to build the model so we can make the classifica</a:t>
            </a:r>
            <a:r>
              <a:rPr lang="en"/>
              <a:t>tion more accurate and faster</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415611" y="992767"/>
            <a:ext cx="11360700" cy="2736900"/>
          </a:xfrm>
          <a:prstGeom prst="rect">
            <a:avLst/>
          </a:prstGeom>
        </p:spPr>
        <p:txBody>
          <a:bodyPr anchorCtr="0" anchor="b" bIns="121900" lIns="121900" spcFirstLastPara="1" rIns="121900" wrap="square" tIns="121900">
            <a:normAutofit/>
          </a:bodyPr>
          <a:lstStyle>
            <a:lvl1pPr lvl="0" algn="ctr">
              <a:spcBef>
                <a:spcPts val="0"/>
              </a:spcBef>
              <a:spcAft>
                <a:spcPts val="0"/>
              </a:spcAft>
              <a:buSzPts val="6900"/>
              <a:buNone/>
              <a:defRPr sz="6900"/>
            </a:lvl1pPr>
            <a:lvl2pPr lvl="1" algn="ctr">
              <a:spcBef>
                <a:spcPts val="0"/>
              </a:spcBef>
              <a:spcAft>
                <a:spcPts val="0"/>
              </a:spcAft>
              <a:buSzPts val="6900"/>
              <a:buNone/>
              <a:defRPr sz="6900"/>
            </a:lvl2pPr>
            <a:lvl3pPr lvl="2" algn="ctr">
              <a:spcBef>
                <a:spcPts val="0"/>
              </a:spcBef>
              <a:spcAft>
                <a:spcPts val="0"/>
              </a:spcAft>
              <a:buSzPts val="6900"/>
              <a:buNone/>
              <a:defRPr sz="6900"/>
            </a:lvl3pPr>
            <a:lvl4pPr lvl="3" algn="ctr">
              <a:spcBef>
                <a:spcPts val="0"/>
              </a:spcBef>
              <a:spcAft>
                <a:spcPts val="0"/>
              </a:spcAft>
              <a:buSzPts val="6900"/>
              <a:buNone/>
              <a:defRPr sz="6900"/>
            </a:lvl4pPr>
            <a:lvl5pPr lvl="4" algn="ctr">
              <a:spcBef>
                <a:spcPts val="0"/>
              </a:spcBef>
              <a:spcAft>
                <a:spcPts val="0"/>
              </a:spcAft>
              <a:buSzPts val="6900"/>
              <a:buNone/>
              <a:defRPr sz="6900"/>
            </a:lvl5pPr>
            <a:lvl6pPr lvl="5" algn="ctr">
              <a:spcBef>
                <a:spcPts val="0"/>
              </a:spcBef>
              <a:spcAft>
                <a:spcPts val="0"/>
              </a:spcAft>
              <a:buSzPts val="6900"/>
              <a:buNone/>
              <a:defRPr sz="6900"/>
            </a:lvl6pPr>
            <a:lvl7pPr lvl="6" algn="ctr">
              <a:spcBef>
                <a:spcPts val="0"/>
              </a:spcBef>
              <a:spcAft>
                <a:spcPts val="0"/>
              </a:spcAft>
              <a:buSzPts val="6900"/>
              <a:buNone/>
              <a:defRPr sz="6900"/>
            </a:lvl7pPr>
            <a:lvl8pPr lvl="7" algn="ctr">
              <a:spcBef>
                <a:spcPts val="0"/>
              </a:spcBef>
              <a:spcAft>
                <a:spcPts val="0"/>
              </a:spcAft>
              <a:buSzPts val="6900"/>
              <a:buNone/>
              <a:defRPr sz="6900"/>
            </a:lvl8pPr>
            <a:lvl9pPr lvl="8" algn="ctr">
              <a:spcBef>
                <a:spcPts val="0"/>
              </a:spcBef>
              <a:spcAft>
                <a:spcPts val="0"/>
              </a:spcAft>
              <a:buSzPts val="6900"/>
              <a:buNone/>
              <a:defRPr sz="6900"/>
            </a:lvl9pPr>
          </a:lstStyle>
          <a:p/>
        </p:txBody>
      </p:sp>
      <p:sp>
        <p:nvSpPr>
          <p:cNvPr id="11" name="Google Shape;11;p2"/>
          <p:cNvSpPr txBox="1"/>
          <p:nvPr>
            <p:ph idx="1" type="subTitle"/>
          </p:nvPr>
        </p:nvSpPr>
        <p:spPr>
          <a:xfrm>
            <a:off x="415600" y="3778833"/>
            <a:ext cx="11360700" cy="1056900"/>
          </a:xfrm>
          <a:prstGeom prst="rect">
            <a:avLst/>
          </a:prstGeom>
        </p:spPr>
        <p:txBody>
          <a:bodyPr anchorCtr="0" anchor="t" bIns="121900" lIns="121900" spcFirstLastPara="1" rIns="121900" wrap="square" tIns="121900">
            <a:normAutofit/>
          </a:bodyPr>
          <a:lstStyle>
            <a:lvl1pPr lvl="0" algn="ctr">
              <a:lnSpc>
                <a:spcPct val="100000"/>
              </a:lnSpc>
              <a:spcBef>
                <a:spcPts val="0"/>
              </a:spcBef>
              <a:spcAft>
                <a:spcPts val="0"/>
              </a:spcAft>
              <a:buSzPts val="3700"/>
              <a:buNone/>
              <a:defRPr sz="3700"/>
            </a:lvl1pPr>
            <a:lvl2pPr lvl="1" algn="ctr">
              <a:lnSpc>
                <a:spcPct val="100000"/>
              </a:lnSpc>
              <a:spcBef>
                <a:spcPts val="0"/>
              </a:spcBef>
              <a:spcAft>
                <a:spcPts val="0"/>
              </a:spcAft>
              <a:buSzPts val="3700"/>
              <a:buNone/>
              <a:defRPr sz="3700"/>
            </a:lvl2pPr>
            <a:lvl3pPr lvl="2" algn="ctr">
              <a:lnSpc>
                <a:spcPct val="100000"/>
              </a:lnSpc>
              <a:spcBef>
                <a:spcPts val="0"/>
              </a:spcBef>
              <a:spcAft>
                <a:spcPts val="0"/>
              </a:spcAft>
              <a:buSzPts val="3700"/>
              <a:buNone/>
              <a:defRPr sz="3700"/>
            </a:lvl3pPr>
            <a:lvl4pPr lvl="3" algn="ctr">
              <a:lnSpc>
                <a:spcPct val="100000"/>
              </a:lnSpc>
              <a:spcBef>
                <a:spcPts val="0"/>
              </a:spcBef>
              <a:spcAft>
                <a:spcPts val="0"/>
              </a:spcAft>
              <a:buSzPts val="3700"/>
              <a:buNone/>
              <a:defRPr sz="3700"/>
            </a:lvl4pPr>
            <a:lvl5pPr lvl="4" algn="ctr">
              <a:lnSpc>
                <a:spcPct val="100000"/>
              </a:lnSpc>
              <a:spcBef>
                <a:spcPts val="0"/>
              </a:spcBef>
              <a:spcAft>
                <a:spcPts val="0"/>
              </a:spcAft>
              <a:buSzPts val="3700"/>
              <a:buNone/>
              <a:defRPr sz="3700"/>
            </a:lvl5pPr>
            <a:lvl6pPr lvl="5" algn="ctr">
              <a:lnSpc>
                <a:spcPct val="100000"/>
              </a:lnSpc>
              <a:spcBef>
                <a:spcPts val="0"/>
              </a:spcBef>
              <a:spcAft>
                <a:spcPts val="0"/>
              </a:spcAft>
              <a:buSzPts val="3700"/>
              <a:buNone/>
              <a:defRPr sz="3700"/>
            </a:lvl6pPr>
            <a:lvl7pPr lvl="6" algn="ctr">
              <a:lnSpc>
                <a:spcPct val="100000"/>
              </a:lnSpc>
              <a:spcBef>
                <a:spcPts val="0"/>
              </a:spcBef>
              <a:spcAft>
                <a:spcPts val="0"/>
              </a:spcAft>
              <a:buSzPts val="3700"/>
              <a:buNone/>
              <a:defRPr sz="3700"/>
            </a:lvl7pPr>
            <a:lvl8pPr lvl="7" algn="ctr">
              <a:lnSpc>
                <a:spcPct val="100000"/>
              </a:lnSpc>
              <a:spcBef>
                <a:spcPts val="0"/>
              </a:spcBef>
              <a:spcAft>
                <a:spcPts val="0"/>
              </a:spcAft>
              <a:buSzPts val="3700"/>
              <a:buNone/>
              <a:defRPr sz="3700"/>
            </a:lvl8pPr>
            <a:lvl9pPr lvl="8" algn="ctr">
              <a:lnSpc>
                <a:spcPct val="100000"/>
              </a:lnSpc>
              <a:spcBef>
                <a:spcPts val="0"/>
              </a:spcBef>
              <a:spcAft>
                <a:spcPts val="0"/>
              </a:spcAft>
              <a:buSzPts val="3700"/>
              <a:buNone/>
              <a:defRPr sz="3700"/>
            </a:lvl9pPr>
          </a:lstStyle>
          <a:p/>
        </p:txBody>
      </p:sp>
      <p:sp>
        <p:nvSpPr>
          <p:cNvPr id="12" name="Google Shape;12;p2"/>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415600" y="1474833"/>
            <a:ext cx="11360700" cy="2618100"/>
          </a:xfrm>
          <a:prstGeom prst="rect">
            <a:avLst/>
          </a:prstGeom>
        </p:spPr>
        <p:txBody>
          <a:bodyPr anchorCtr="0" anchor="b" bIns="121900" lIns="121900" spcFirstLastPara="1" rIns="121900" wrap="square" tIns="121900">
            <a:normAutofit/>
          </a:bodyPr>
          <a:lstStyle>
            <a:lvl1pPr lvl="0" algn="ctr">
              <a:spcBef>
                <a:spcPts val="0"/>
              </a:spcBef>
              <a:spcAft>
                <a:spcPts val="0"/>
              </a:spcAft>
              <a:buSzPts val="16000"/>
              <a:buNone/>
              <a:defRPr sz="16000"/>
            </a:lvl1pPr>
            <a:lvl2pPr lvl="1" algn="ctr">
              <a:spcBef>
                <a:spcPts val="0"/>
              </a:spcBef>
              <a:spcAft>
                <a:spcPts val="0"/>
              </a:spcAft>
              <a:buSzPts val="16000"/>
              <a:buNone/>
              <a:defRPr sz="16000"/>
            </a:lvl2pPr>
            <a:lvl3pPr lvl="2" algn="ctr">
              <a:spcBef>
                <a:spcPts val="0"/>
              </a:spcBef>
              <a:spcAft>
                <a:spcPts val="0"/>
              </a:spcAft>
              <a:buSzPts val="16000"/>
              <a:buNone/>
              <a:defRPr sz="16000"/>
            </a:lvl3pPr>
            <a:lvl4pPr lvl="3" algn="ctr">
              <a:spcBef>
                <a:spcPts val="0"/>
              </a:spcBef>
              <a:spcAft>
                <a:spcPts val="0"/>
              </a:spcAft>
              <a:buSzPts val="16000"/>
              <a:buNone/>
              <a:defRPr sz="16000"/>
            </a:lvl4pPr>
            <a:lvl5pPr lvl="4" algn="ctr">
              <a:spcBef>
                <a:spcPts val="0"/>
              </a:spcBef>
              <a:spcAft>
                <a:spcPts val="0"/>
              </a:spcAft>
              <a:buSzPts val="16000"/>
              <a:buNone/>
              <a:defRPr sz="16000"/>
            </a:lvl5pPr>
            <a:lvl6pPr lvl="5" algn="ctr">
              <a:spcBef>
                <a:spcPts val="0"/>
              </a:spcBef>
              <a:spcAft>
                <a:spcPts val="0"/>
              </a:spcAft>
              <a:buSzPts val="16000"/>
              <a:buNone/>
              <a:defRPr sz="16000"/>
            </a:lvl6pPr>
            <a:lvl7pPr lvl="6" algn="ctr">
              <a:spcBef>
                <a:spcPts val="0"/>
              </a:spcBef>
              <a:spcAft>
                <a:spcPts val="0"/>
              </a:spcAft>
              <a:buSzPts val="16000"/>
              <a:buNone/>
              <a:defRPr sz="16000"/>
            </a:lvl7pPr>
            <a:lvl8pPr lvl="7" algn="ctr">
              <a:spcBef>
                <a:spcPts val="0"/>
              </a:spcBef>
              <a:spcAft>
                <a:spcPts val="0"/>
              </a:spcAft>
              <a:buSzPts val="16000"/>
              <a:buNone/>
              <a:defRPr sz="16000"/>
            </a:lvl8pPr>
            <a:lvl9pPr lvl="8" algn="ctr">
              <a:spcBef>
                <a:spcPts val="0"/>
              </a:spcBef>
              <a:spcAft>
                <a:spcPts val="0"/>
              </a:spcAft>
              <a:buSzPts val="16000"/>
              <a:buNone/>
              <a:defRPr sz="16000"/>
            </a:lvl9pPr>
          </a:lstStyle>
          <a:p>
            <a:r>
              <a:t>xx%</a:t>
            </a:r>
          </a:p>
        </p:txBody>
      </p:sp>
      <p:sp>
        <p:nvSpPr>
          <p:cNvPr id="46" name="Google Shape;46;p11"/>
          <p:cNvSpPr txBox="1"/>
          <p:nvPr>
            <p:ph idx="1" type="body"/>
          </p:nvPr>
        </p:nvSpPr>
        <p:spPr>
          <a:xfrm>
            <a:off x="415600" y="4202967"/>
            <a:ext cx="11360700" cy="1734300"/>
          </a:xfrm>
          <a:prstGeom prst="rect">
            <a:avLst/>
          </a:prstGeom>
        </p:spPr>
        <p:txBody>
          <a:bodyPr anchorCtr="0" anchor="t" bIns="121900" lIns="121900" spcFirstLastPara="1" rIns="121900" wrap="square" tIns="121900">
            <a:normAutofit/>
          </a:bodyPr>
          <a:lstStyle>
            <a:lvl1pPr indent="-381000" lvl="0" marL="457200" algn="ctr">
              <a:spcBef>
                <a:spcPts val="0"/>
              </a:spcBef>
              <a:spcAft>
                <a:spcPts val="0"/>
              </a:spcAft>
              <a:buSzPts val="2400"/>
              <a:buChar char="●"/>
              <a:defRPr/>
            </a:lvl1pPr>
            <a:lvl2pPr indent="-349250" lvl="1" marL="914400" algn="ctr">
              <a:spcBef>
                <a:spcPts val="0"/>
              </a:spcBef>
              <a:spcAft>
                <a:spcPts val="0"/>
              </a:spcAft>
              <a:buSzPts val="1900"/>
              <a:buChar char="○"/>
              <a:defRPr/>
            </a:lvl2pPr>
            <a:lvl3pPr indent="-349250" lvl="2" marL="1371600" algn="ctr">
              <a:spcBef>
                <a:spcPts val="0"/>
              </a:spcBef>
              <a:spcAft>
                <a:spcPts val="0"/>
              </a:spcAft>
              <a:buSzPts val="1900"/>
              <a:buChar char="■"/>
              <a:defRPr/>
            </a:lvl3pPr>
            <a:lvl4pPr indent="-349250" lvl="3" marL="1828800" algn="ctr">
              <a:spcBef>
                <a:spcPts val="0"/>
              </a:spcBef>
              <a:spcAft>
                <a:spcPts val="0"/>
              </a:spcAft>
              <a:buSzPts val="1900"/>
              <a:buChar char="●"/>
              <a:defRPr/>
            </a:lvl4pPr>
            <a:lvl5pPr indent="-349250" lvl="4" marL="2286000" algn="ctr">
              <a:spcBef>
                <a:spcPts val="0"/>
              </a:spcBef>
              <a:spcAft>
                <a:spcPts val="0"/>
              </a:spcAft>
              <a:buSzPts val="1900"/>
              <a:buChar char="○"/>
              <a:defRPr/>
            </a:lvl5pPr>
            <a:lvl6pPr indent="-349250" lvl="5" marL="2743200" algn="ctr">
              <a:spcBef>
                <a:spcPts val="0"/>
              </a:spcBef>
              <a:spcAft>
                <a:spcPts val="0"/>
              </a:spcAft>
              <a:buSzPts val="1900"/>
              <a:buChar char="■"/>
              <a:defRPr/>
            </a:lvl6pPr>
            <a:lvl7pPr indent="-349250" lvl="6" marL="3200400" algn="ctr">
              <a:spcBef>
                <a:spcPts val="0"/>
              </a:spcBef>
              <a:spcAft>
                <a:spcPts val="0"/>
              </a:spcAft>
              <a:buSzPts val="1900"/>
              <a:buChar char="●"/>
              <a:defRPr/>
            </a:lvl7pPr>
            <a:lvl8pPr indent="-349250" lvl="7" marL="3657600" algn="ctr">
              <a:spcBef>
                <a:spcPts val="0"/>
              </a:spcBef>
              <a:spcAft>
                <a:spcPts val="0"/>
              </a:spcAft>
              <a:buSzPts val="1900"/>
              <a:buChar char="○"/>
              <a:defRPr/>
            </a:lvl8pPr>
            <a:lvl9pPr indent="-349250" lvl="8" marL="4114800" algn="ctr">
              <a:spcBef>
                <a:spcPts val="0"/>
              </a:spcBef>
              <a:spcAft>
                <a:spcPts val="0"/>
              </a:spcAft>
              <a:buSzPts val="1900"/>
              <a:buChar char="■"/>
              <a:defRPr/>
            </a:lvl9pPr>
          </a:lstStyle>
          <a:p/>
        </p:txBody>
      </p:sp>
      <p:sp>
        <p:nvSpPr>
          <p:cNvPr id="47" name="Google Shape;47;p11"/>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415600" y="2867800"/>
            <a:ext cx="11360700" cy="1122300"/>
          </a:xfrm>
          <a:prstGeom prst="rect">
            <a:avLst/>
          </a:prstGeom>
        </p:spPr>
        <p:txBody>
          <a:bodyPr anchorCtr="0" anchor="ctr" bIns="121900" lIns="121900" spcFirstLastPara="1" rIns="121900" wrap="square" tIns="121900">
            <a:norm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5" name="Google Shape;15;p3"/>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415600" y="593367"/>
            <a:ext cx="11360700" cy="763500"/>
          </a:xfrm>
          <a:prstGeom prst="rect">
            <a:avLst/>
          </a:prstGeom>
        </p:spPr>
        <p:txBody>
          <a:bodyPr anchorCtr="0" anchor="t" bIns="121900" lIns="121900" spcFirstLastPara="1" rIns="121900" wrap="square" tIns="121900">
            <a:normAutofit/>
          </a:bodyPr>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p:txBody>
      </p:sp>
      <p:sp>
        <p:nvSpPr>
          <p:cNvPr id="18" name="Google Shape;18;p4"/>
          <p:cNvSpPr txBox="1"/>
          <p:nvPr>
            <p:ph idx="1" type="body"/>
          </p:nvPr>
        </p:nvSpPr>
        <p:spPr>
          <a:xfrm>
            <a:off x="415600" y="1536633"/>
            <a:ext cx="11360700" cy="4555200"/>
          </a:xfrm>
          <a:prstGeom prst="rect">
            <a:avLst/>
          </a:prstGeom>
        </p:spPr>
        <p:txBody>
          <a:bodyPr anchorCtr="0" anchor="t" bIns="121900" lIns="121900" spcFirstLastPara="1" rIns="121900" wrap="square" tIns="121900">
            <a:normAutofit/>
          </a:bodyPr>
          <a:lstStyle>
            <a:lvl1pPr indent="-381000" lvl="0" marL="457200">
              <a:spcBef>
                <a:spcPts val="0"/>
              </a:spcBef>
              <a:spcAft>
                <a:spcPts val="0"/>
              </a:spcAft>
              <a:buSzPts val="2400"/>
              <a:buChar char="●"/>
              <a:defRPr/>
            </a:lvl1pPr>
            <a:lvl2pPr indent="-349250" lvl="1" marL="914400">
              <a:spcBef>
                <a:spcPts val="0"/>
              </a:spcBef>
              <a:spcAft>
                <a:spcPts val="0"/>
              </a:spcAft>
              <a:buSzPts val="1900"/>
              <a:buChar char="○"/>
              <a:defRPr/>
            </a:lvl2pPr>
            <a:lvl3pPr indent="-349250" lvl="2" marL="1371600">
              <a:spcBef>
                <a:spcPts val="0"/>
              </a:spcBef>
              <a:spcAft>
                <a:spcPts val="0"/>
              </a:spcAft>
              <a:buSzPts val="1900"/>
              <a:buChar char="■"/>
              <a:defRPr/>
            </a:lvl3pPr>
            <a:lvl4pPr indent="-349250" lvl="3" marL="1828800">
              <a:spcBef>
                <a:spcPts val="0"/>
              </a:spcBef>
              <a:spcAft>
                <a:spcPts val="0"/>
              </a:spcAft>
              <a:buSzPts val="1900"/>
              <a:buChar char="●"/>
              <a:defRPr/>
            </a:lvl4pPr>
            <a:lvl5pPr indent="-349250" lvl="4" marL="2286000">
              <a:spcBef>
                <a:spcPts val="0"/>
              </a:spcBef>
              <a:spcAft>
                <a:spcPts val="0"/>
              </a:spcAft>
              <a:buSzPts val="1900"/>
              <a:buChar char="○"/>
              <a:defRPr/>
            </a:lvl5pPr>
            <a:lvl6pPr indent="-349250" lvl="5" marL="2743200">
              <a:spcBef>
                <a:spcPts val="0"/>
              </a:spcBef>
              <a:spcAft>
                <a:spcPts val="0"/>
              </a:spcAft>
              <a:buSzPts val="1900"/>
              <a:buChar char="■"/>
              <a:defRPr/>
            </a:lvl6pPr>
            <a:lvl7pPr indent="-349250" lvl="6" marL="3200400">
              <a:spcBef>
                <a:spcPts val="0"/>
              </a:spcBef>
              <a:spcAft>
                <a:spcPts val="0"/>
              </a:spcAft>
              <a:buSzPts val="1900"/>
              <a:buChar char="●"/>
              <a:defRPr/>
            </a:lvl7pPr>
            <a:lvl8pPr indent="-349250" lvl="7" marL="3657600">
              <a:spcBef>
                <a:spcPts val="0"/>
              </a:spcBef>
              <a:spcAft>
                <a:spcPts val="0"/>
              </a:spcAft>
              <a:buSzPts val="1900"/>
              <a:buChar char="○"/>
              <a:defRPr/>
            </a:lvl8pPr>
            <a:lvl9pPr indent="-349250" lvl="8" marL="4114800">
              <a:spcBef>
                <a:spcPts val="0"/>
              </a:spcBef>
              <a:spcAft>
                <a:spcPts val="0"/>
              </a:spcAft>
              <a:buSzPts val="1900"/>
              <a:buChar char="■"/>
              <a:defRPr/>
            </a:lvl9pPr>
          </a:lstStyle>
          <a:p/>
        </p:txBody>
      </p:sp>
      <p:sp>
        <p:nvSpPr>
          <p:cNvPr id="19" name="Google Shape;19;p4"/>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415600" y="593367"/>
            <a:ext cx="11360700" cy="763500"/>
          </a:xfrm>
          <a:prstGeom prst="rect">
            <a:avLst/>
          </a:prstGeom>
        </p:spPr>
        <p:txBody>
          <a:bodyPr anchorCtr="0" anchor="t" bIns="121900" lIns="121900" spcFirstLastPara="1" rIns="121900" wrap="square" tIns="121900">
            <a:normAutofit/>
          </a:bodyPr>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p:txBody>
      </p:sp>
      <p:sp>
        <p:nvSpPr>
          <p:cNvPr id="22" name="Google Shape;22;p5"/>
          <p:cNvSpPr txBox="1"/>
          <p:nvPr>
            <p:ph idx="1" type="body"/>
          </p:nvPr>
        </p:nvSpPr>
        <p:spPr>
          <a:xfrm>
            <a:off x="415600" y="1536633"/>
            <a:ext cx="5333100" cy="4555200"/>
          </a:xfrm>
          <a:prstGeom prst="rect">
            <a:avLst/>
          </a:prstGeom>
        </p:spPr>
        <p:txBody>
          <a:bodyPr anchorCtr="0" anchor="t" bIns="121900" lIns="121900" spcFirstLastPara="1" rIns="121900" wrap="square" tIns="121900">
            <a:normAutofit/>
          </a:bodyPr>
          <a:lstStyle>
            <a:lvl1pPr indent="-349250" lvl="0" marL="457200">
              <a:spcBef>
                <a:spcPts val="0"/>
              </a:spcBef>
              <a:spcAft>
                <a:spcPts val="0"/>
              </a:spcAft>
              <a:buSzPts val="1900"/>
              <a:buChar char="●"/>
              <a:defRPr sz="1900"/>
            </a:lvl1pPr>
            <a:lvl2pPr indent="-330200" lvl="1" marL="914400">
              <a:spcBef>
                <a:spcPts val="0"/>
              </a:spcBef>
              <a:spcAft>
                <a:spcPts val="0"/>
              </a:spcAft>
              <a:buSzPts val="1600"/>
              <a:buChar char="○"/>
              <a:defRPr sz="1600"/>
            </a:lvl2pPr>
            <a:lvl3pPr indent="-330200" lvl="2" marL="1371600">
              <a:spcBef>
                <a:spcPts val="0"/>
              </a:spcBef>
              <a:spcAft>
                <a:spcPts val="0"/>
              </a:spcAft>
              <a:buSzPts val="1600"/>
              <a:buChar char="■"/>
              <a:defRPr sz="1600"/>
            </a:lvl3pPr>
            <a:lvl4pPr indent="-330200" lvl="3" marL="1828800">
              <a:spcBef>
                <a:spcPts val="0"/>
              </a:spcBef>
              <a:spcAft>
                <a:spcPts val="0"/>
              </a:spcAft>
              <a:buSzPts val="1600"/>
              <a:buChar char="●"/>
              <a:defRPr sz="1600"/>
            </a:lvl4pPr>
            <a:lvl5pPr indent="-330200" lvl="4" marL="2286000">
              <a:spcBef>
                <a:spcPts val="0"/>
              </a:spcBef>
              <a:spcAft>
                <a:spcPts val="0"/>
              </a:spcAft>
              <a:buSzPts val="1600"/>
              <a:buChar char="○"/>
              <a:defRPr sz="1600"/>
            </a:lvl5pPr>
            <a:lvl6pPr indent="-330200" lvl="5" marL="2743200">
              <a:spcBef>
                <a:spcPts val="0"/>
              </a:spcBef>
              <a:spcAft>
                <a:spcPts val="0"/>
              </a:spcAft>
              <a:buSzPts val="1600"/>
              <a:buChar char="■"/>
              <a:defRPr sz="1600"/>
            </a:lvl6pPr>
            <a:lvl7pPr indent="-330200" lvl="6" marL="3200400">
              <a:spcBef>
                <a:spcPts val="0"/>
              </a:spcBef>
              <a:spcAft>
                <a:spcPts val="0"/>
              </a:spcAft>
              <a:buSzPts val="1600"/>
              <a:buChar char="●"/>
              <a:defRPr sz="1600"/>
            </a:lvl7pPr>
            <a:lvl8pPr indent="-330200" lvl="7" marL="3657600">
              <a:spcBef>
                <a:spcPts val="0"/>
              </a:spcBef>
              <a:spcAft>
                <a:spcPts val="0"/>
              </a:spcAft>
              <a:buSzPts val="1600"/>
              <a:buChar char="○"/>
              <a:defRPr sz="1600"/>
            </a:lvl8pPr>
            <a:lvl9pPr indent="-330200" lvl="8" marL="4114800">
              <a:spcBef>
                <a:spcPts val="0"/>
              </a:spcBef>
              <a:spcAft>
                <a:spcPts val="0"/>
              </a:spcAft>
              <a:buSzPts val="1600"/>
              <a:buChar char="■"/>
              <a:defRPr sz="1600"/>
            </a:lvl9pPr>
          </a:lstStyle>
          <a:p/>
        </p:txBody>
      </p:sp>
      <p:sp>
        <p:nvSpPr>
          <p:cNvPr id="23" name="Google Shape;23;p5"/>
          <p:cNvSpPr txBox="1"/>
          <p:nvPr>
            <p:ph idx="2" type="body"/>
          </p:nvPr>
        </p:nvSpPr>
        <p:spPr>
          <a:xfrm>
            <a:off x="6443200" y="1536633"/>
            <a:ext cx="5333100" cy="4555200"/>
          </a:xfrm>
          <a:prstGeom prst="rect">
            <a:avLst/>
          </a:prstGeom>
        </p:spPr>
        <p:txBody>
          <a:bodyPr anchorCtr="0" anchor="t" bIns="121900" lIns="121900" spcFirstLastPara="1" rIns="121900" wrap="square" tIns="121900">
            <a:normAutofit/>
          </a:bodyPr>
          <a:lstStyle>
            <a:lvl1pPr indent="-349250" lvl="0" marL="457200">
              <a:spcBef>
                <a:spcPts val="0"/>
              </a:spcBef>
              <a:spcAft>
                <a:spcPts val="0"/>
              </a:spcAft>
              <a:buSzPts val="1900"/>
              <a:buChar char="●"/>
              <a:defRPr sz="1900"/>
            </a:lvl1pPr>
            <a:lvl2pPr indent="-330200" lvl="1" marL="914400">
              <a:spcBef>
                <a:spcPts val="0"/>
              </a:spcBef>
              <a:spcAft>
                <a:spcPts val="0"/>
              </a:spcAft>
              <a:buSzPts val="1600"/>
              <a:buChar char="○"/>
              <a:defRPr sz="1600"/>
            </a:lvl2pPr>
            <a:lvl3pPr indent="-330200" lvl="2" marL="1371600">
              <a:spcBef>
                <a:spcPts val="0"/>
              </a:spcBef>
              <a:spcAft>
                <a:spcPts val="0"/>
              </a:spcAft>
              <a:buSzPts val="1600"/>
              <a:buChar char="■"/>
              <a:defRPr sz="1600"/>
            </a:lvl3pPr>
            <a:lvl4pPr indent="-330200" lvl="3" marL="1828800">
              <a:spcBef>
                <a:spcPts val="0"/>
              </a:spcBef>
              <a:spcAft>
                <a:spcPts val="0"/>
              </a:spcAft>
              <a:buSzPts val="1600"/>
              <a:buChar char="●"/>
              <a:defRPr sz="1600"/>
            </a:lvl4pPr>
            <a:lvl5pPr indent="-330200" lvl="4" marL="2286000">
              <a:spcBef>
                <a:spcPts val="0"/>
              </a:spcBef>
              <a:spcAft>
                <a:spcPts val="0"/>
              </a:spcAft>
              <a:buSzPts val="1600"/>
              <a:buChar char="○"/>
              <a:defRPr sz="1600"/>
            </a:lvl5pPr>
            <a:lvl6pPr indent="-330200" lvl="5" marL="2743200">
              <a:spcBef>
                <a:spcPts val="0"/>
              </a:spcBef>
              <a:spcAft>
                <a:spcPts val="0"/>
              </a:spcAft>
              <a:buSzPts val="1600"/>
              <a:buChar char="■"/>
              <a:defRPr sz="1600"/>
            </a:lvl6pPr>
            <a:lvl7pPr indent="-330200" lvl="6" marL="3200400">
              <a:spcBef>
                <a:spcPts val="0"/>
              </a:spcBef>
              <a:spcAft>
                <a:spcPts val="0"/>
              </a:spcAft>
              <a:buSzPts val="1600"/>
              <a:buChar char="●"/>
              <a:defRPr sz="1600"/>
            </a:lvl7pPr>
            <a:lvl8pPr indent="-330200" lvl="7" marL="3657600">
              <a:spcBef>
                <a:spcPts val="0"/>
              </a:spcBef>
              <a:spcAft>
                <a:spcPts val="0"/>
              </a:spcAft>
              <a:buSzPts val="1600"/>
              <a:buChar char="○"/>
              <a:defRPr sz="1600"/>
            </a:lvl8pPr>
            <a:lvl9pPr indent="-330200" lvl="8" marL="4114800">
              <a:spcBef>
                <a:spcPts val="0"/>
              </a:spcBef>
              <a:spcAft>
                <a:spcPts val="0"/>
              </a:spcAft>
              <a:buSzPts val="1600"/>
              <a:buChar char="■"/>
              <a:defRPr sz="1600"/>
            </a:lvl9pPr>
          </a:lstStyle>
          <a:p/>
        </p:txBody>
      </p:sp>
      <p:sp>
        <p:nvSpPr>
          <p:cNvPr id="24" name="Google Shape;24;p5"/>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415600" y="593367"/>
            <a:ext cx="11360700" cy="763500"/>
          </a:xfrm>
          <a:prstGeom prst="rect">
            <a:avLst/>
          </a:prstGeom>
        </p:spPr>
        <p:txBody>
          <a:bodyPr anchorCtr="0" anchor="t" bIns="121900" lIns="121900" spcFirstLastPara="1" rIns="121900" wrap="square" tIns="121900">
            <a:normAutofit/>
          </a:bodyPr>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p:txBody>
      </p:sp>
      <p:sp>
        <p:nvSpPr>
          <p:cNvPr id="27" name="Google Shape;27;p6"/>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415600" y="740800"/>
            <a:ext cx="3744000" cy="1007700"/>
          </a:xfrm>
          <a:prstGeom prst="rect">
            <a:avLst/>
          </a:prstGeom>
        </p:spPr>
        <p:txBody>
          <a:bodyPr anchorCtr="0" anchor="b" bIns="121900" lIns="121900" spcFirstLastPara="1" rIns="121900" wrap="square" tIns="121900">
            <a:normAutofit/>
          </a:bodyPr>
          <a:lstStyle>
            <a:lvl1pPr lvl="0">
              <a:spcBef>
                <a:spcPts val="0"/>
              </a:spcBef>
              <a:spcAft>
                <a:spcPts val="0"/>
              </a:spcAft>
              <a:buSzPts val="3200"/>
              <a:buNone/>
              <a:defRPr sz="3200"/>
            </a:lvl1pPr>
            <a:lvl2pPr lvl="1">
              <a:spcBef>
                <a:spcPts val="0"/>
              </a:spcBef>
              <a:spcAft>
                <a:spcPts val="0"/>
              </a:spcAft>
              <a:buSzPts val="3200"/>
              <a:buNone/>
              <a:defRPr sz="3200"/>
            </a:lvl2pPr>
            <a:lvl3pPr lvl="2">
              <a:spcBef>
                <a:spcPts val="0"/>
              </a:spcBef>
              <a:spcAft>
                <a:spcPts val="0"/>
              </a:spcAft>
              <a:buSzPts val="3200"/>
              <a:buNone/>
              <a:defRPr sz="3200"/>
            </a:lvl3pPr>
            <a:lvl4pPr lvl="3">
              <a:spcBef>
                <a:spcPts val="0"/>
              </a:spcBef>
              <a:spcAft>
                <a:spcPts val="0"/>
              </a:spcAft>
              <a:buSzPts val="3200"/>
              <a:buNone/>
              <a:defRPr sz="3200"/>
            </a:lvl4pPr>
            <a:lvl5pPr lvl="4">
              <a:spcBef>
                <a:spcPts val="0"/>
              </a:spcBef>
              <a:spcAft>
                <a:spcPts val="0"/>
              </a:spcAft>
              <a:buSzPts val="3200"/>
              <a:buNone/>
              <a:defRPr sz="3200"/>
            </a:lvl5pPr>
            <a:lvl6pPr lvl="5">
              <a:spcBef>
                <a:spcPts val="0"/>
              </a:spcBef>
              <a:spcAft>
                <a:spcPts val="0"/>
              </a:spcAft>
              <a:buSzPts val="3200"/>
              <a:buNone/>
              <a:defRPr sz="3200"/>
            </a:lvl6pPr>
            <a:lvl7pPr lvl="6">
              <a:spcBef>
                <a:spcPts val="0"/>
              </a:spcBef>
              <a:spcAft>
                <a:spcPts val="0"/>
              </a:spcAft>
              <a:buSzPts val="3200"/>
              <a:buNone/>
              <a:defRPr sz="3200"/>
            </a:lvl7pPr>
            <a:lvl8pPr lvl="7">
              <a:spcBef>
                <a:spcPts val="0"/>
              </a:spcBef>
              <a:spcAft>
                <a:spcPts val="0"/>
              </a:spcAft>
              <a:buSzPts val="3200"/>
              <a:buNone/>
              <a:defRPr sz="3200"/>
            </a:lvl8pPr>
            <a:lvl9pPr lvl="8">
              <a:spcBef>
                <a:spcPts val="0"/>
              </a:spcBef>
              <a:spcAft>
                <a:spcPts val="0"/>
              </a:spcAft>
              <a:buSzPts val="3200"/>
              <a:buNone/>
              <a:defRPr sz="3200"/>
            </a:lvl9pPr>
          </a:lstStyle>
          <a:p/>
        </p:txBody>
      </p:sp>
      <p:sp>
        <p:nvSpPr>
          <p:cNvPr id="30" name="Google Shape;30;p7"/>
          <p:cNvSpPr txBox="1"/>
          <p:nvPr>
            <p:ph idx="1" type="body"/>
          </p:nvPr>
        </p:nvSpPr>
        <p:spPr>
          <a:xfrm>
            <a:off x="415600" y="1852800"/>
            <a:ext cx="3744000" cy="4239300"/>
          </a:xfrm>
          <a:prstGeom prst="rect">
            <a:avLst/>
          </a:prstGeom>
        </p:spPr>
        <p:txBody>
          <a:bodyPr anchorCtr="0" anchor="t" bIns="121900" lIns="121900" spcFirstLastPara="1" rIns="121900" wrap="square" tIns="121900">
            <a:normAutofit/>
          </a:bodyPr>
          <a:lstStyle>
            <a:lvl1pPr indent="-330200" lvl="0" marL="457200">
              <a:spcBef>
                <a:spcPts val="0"/>
              </a:spcBef>
              <a:spcAft>
                <a:spcPts val="0"/>
              </a:spcAft>
              <a:buSzPts val="1600"/>
              <a:buChar char="●"/>
              <a:defRPr sz="1600"/>
            </a:lvl1pPr>
            <a:lvl2pPr indent="-330200" lvl="1" marL="914400">
              <a:spcBef>
                <a:spcPts val="0"/>
              </a:spcBef>
              <a:spcAft>
                <a:spcPts val="0"/>
              </a:spcAft>
              <a:buSzPts val="1600"/>
              <a:buChar char="○"/>
              <a:defRPr sz="1600"/>
            </a:lvl2pPr>
            <a:lvl3pPr indent="-330200" lvl="2" marL="1371600">
              <a:spcBef>
                <a:spcPts val="0"/>
              </a:spcBef>
              <a:spcAft>
                <a:spcPts val="0"/>
              </a:spcAft>
              <a:buSzPts val="1600"/>
              <a:buChar char="■"/>
              <a:defRPr sz="1600"/>
            </a:lvl3pPr>
            <a:lvl4pPr indent="-330200" lvl="3" marL="1828800">
              <a:spcBef>
                <a:spcPts val="0"/>
              </a:spcBef>
              <a:spcAft>
                <a:spcPts val="0"/>
              </a:spcAft>
              <a:buSzPts val="1600"/>
              <a:buChar char="●"/>
              <a:defRPr sz="1600"/>
            </a:lvl4pPr>
            <a:lvl5pPr indent="-330200" lvl="4" marL="2286000">
              <a:spcBef>
                <a:spcPts val="0"/>
              </a:spcBef>
              <a:spcAft>
                <a:spcPts val="0"/>
              </a:spcAft>
              <a:buSzPts val="1600"/>
              <a:buChar char="○"/>
              <a:defRPr sz="1600"/>
            </a:lvl5pPr>
            <a:lvl6pPr indent="-330200" lvl="5" marL="2743200">
              <a:spcBef>
                <a:spcPts val="0"/>
              </a:spcBef>
              <a:spcAft>
                <a:spcPts val="0"/>
              </a:spcAft>
              <a:buSzPts val="1600"/>
              <a:buChar char="■"/>
              <a:defRPr sz="1600"/>
            </a:lvl6pPr>
            <a:lvl7pPr indent="-330200" lvl="6" marL="3200400">
              <a:spcBef>
                <a:spcPts val="0"/>
              </a:spcBef>
              <a:spcAft>
                <a:spcPts val="0"/>
              </a:spcAft>
              <a:buSzPts val="1600"/>
              <a:buChar char="●"/>
              <a:defRPr sz="1600"/>
            </a:lvl7pPr>
            <a:lvl8pPr indent="-330200" lvl="7" marL="3657600">
              <a:spcBef>
                <a:spcPts val="0"/>
              </a:spcBef>
              <a:spcAft>
                <a:spcPts val="0"/>
              </a:spcAft>
              <a:buSzPts val="1600"/>
              <a:buChar char="○"/>
              <a:defRPr sz="1600"/>
            </a:lvl8pPr>
            <a:lvl9pPr indent="-330200" lvl="8" marL="4114800">
              <a:spcBef>
                <a:spcPts val="0"/>
              </a:spcBef>
              <a:spcAft>
                <a:spcPts val="0"/>
              </a:spcAft>
              <a:buSzPts val="1600"/>
              <a:buChar char="■"/>
              <a:defRPr sz="1600"/>
            </a:lvl9pPr>
          </a:lstStyle>
          <a:p/>
        </p:txBody>
      </p:sp>
      <p:sp>
        <p:nvSpPr>
          <p:cNvPr id="31" name="Google Shape;31;p7"/>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653667" y="600200"/>
            <a:ext cx="8490300" cy="5454300"/>
          </a:xfrm>
          <a:prstGeom prst="rect">
            <a:avLst/>
          </a:prstGeom>
        </p:spPr>
        <p:txBody>
          <a:bodyPr anchorCtr="0" anchor="ctr" bIns="121900" lIns="121900" spcFirstLastPara="1" rIns="121900" wrap="square" tIns="121900">
            <a:normAutofit/>
          </a:bodyPr>
          <a:lstStyle>
            <a:lvl1pPr lvl="0">
              <a:spcBef>
                <a:spcPts val="0"/>
              </a:spcBef>
              <a:spcAft>
                <a:spcPts val="0"/>
              </a:spcAft>
              <a:buSzPts val="6400"/>
              <a:buNone/>
              <a:defRPr sz="6400"/>
            </a:lvl1pPr>
            <a:lvl2pPr lvl="1">
              <a:spcBef>
                <a:spcPts val="0"/>
              </a:spcBef>
              <a:spcAft>
                <a:spcPts val="0"/>
              </a:spcAft>
              <a:buSzPts val="6400"/>
              <a:buNone/>
              <a:defRPr sz="6400"/>
            </a:lvl2pPr>
            <a:lvl3pPr lvl="2">
              <a:spcBef>
                <a:spcPts val="0"/>
              </a:spcBef>
              <a:spcAft>
                <a:spcPts val="0"/>
              </a:spcAft>
              <a:buSzPts val="6400"/>
              <a:buNone/>
              <a:defRPr sz="6400"/>
            </a:lvl3pPr>
            <a:lvl4pPr lvl="3">
              <a:spcBef>
                <a:spcPts val="0"/>
              </a:spcBef>
              <a:spcAft>
                <a:spcPts val="0"/>
              </a:spcAft>
              <a:buSzPts val="6400"/>
              <a:buNone/>
              <a:defRPr sz="6400"/>
            </a:lvl4pPr>
            <a:lvl5pPr lvl="4">
              <a:spcBef>
                <a:spcPts val="0"/>
              </a:spcBef>
              <a:spcAft>
                <a:spcPts val="0"/>
              </a:spcAft>
              <a:buSzPts val="6400"/>
              <a:buNone/>
              <a:defRPr sz="6400"/>
            </a:lvl5pPr>
            <a:lvl6pPr lvl="5">
              <a:spcBef>
                <a:spcPts val="0"/>
              </a:spcBef>
              <a:spcAft>
                <a:spcPts val="0"/>
              </a:spcAft>
              <a:buSzPts val="6400"/>
              <a:buNone/>
              <a:defRPr sz="6400"/>
            </a:lvl6pPr>
            <a:lvl7pPr lvl="6">
              <a:spcBef>
                <a:spcPts val="0"/>
              </a:spcBef>
              <a:spcAft>
                <a:spcPts val="0"/>
              </a:spcAft>
              <a:buSzPts val="6400"/>
              <a:buNone/>
              <a:defRPr sz="6400"/>
            </a:lvl7pPr>
            <a:lvl8pPr lvl="7">
              <a:spcBef>
                <a:spcPts val="0"/>
              </a:spcBef>
              <a:spcAft>
                <a:spcPts val="0"/>
              </a:spcAft>
              <a:buSzPts val="6400"/>
              <a:buNone/>
              <a:defRPr sz="6400"/>
            </a:lvl8pPr>
            <a:lvl9pPr lvl="8">
              <a:spcBef>
                <a:spcPts val="0"/>
              </a:spcBef>
              <a:spcAft>
                <a:spcPts val="0"/>
              </a:spcAft>
              <a:buSzPts val="6400"/>
              <a:buNone/>
              <a:defRPr sz="6400"/>
            </a:lvl9pPr>
          </a:lstStyle>
          <a:p/>
        </p:txBody>
      </p:sp>
      <p:sp>
        <p:nvSpPr>
          <p:cNvPr id="34" name="Google Shape;34;p8"/>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6096000" y="-167"/>
            <a:ext cx="6096000" cy="6858000"/>
          </a:xfrm>
          <a:prstGeom prst="rect">
            <a:avLst/>
          </a:pr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354000" y="1644233"/>
            <a:ext cx="5393700" cy="1976400"/>
          </a:xfrm>
          <a:prstGeom prst="rect">
            <a:avLst/>
          </a:prstGeom>
        </p:spPr>
        <p:txBody>
          <a:bodyPr anchorCtr="0" anchor="b" bIns="121900" lIns="121900" spcFirstLastPara="1" rIns="121900" wrap="square" tIns="121900">
            <a:normAutofit/>
          </a:bodyPr>
          <a:lstStyle>
            <a:lvl1pPr lvl="0" algn="ctr">
              <a:spcBef>
                <a:spcPts val="0"/>
              </a:spcBef>
              <a:spcAft>
                <a:spcPts val="0"/>
              </a:spcAft>
              <a:buSzPts val="5600"/>
              <a:buNone/>
              <a:defRPr sz="5600"/>
            </a:lvl1pPr>
            <a:lvl2pPr lvl="1" algn="ctr">
              <a:spcBef>
                <a:spcPts val="0"/>
              </a:spcBef>
              <a:spcAft>
                <a:spcPts val="0"/>
              </a:spcAft>
              <a:buSzPts val="5600"/>
              <a:buNone/>
              <a:defRPr sz="5600"/>
            </a:lvl2pPr>
            <a:lvl3pPr lvl="2" algn="ctr">
              <a:spcBef>
                <a:spcPts val="0"/>
              </a:spcBef>
              <a:spcAft>
                <a:spcPts val="0"/>
              </a:spcAft>
              <a:buSzPts val="5600"/>
              <a:buNone/>
              <a:defRPr sz="5600"/>
            </a:lvl3pPr>
            <a:lvl4pPr lvl="3" algn="ctr">
              <a:spcBef>
                <a:spcPts val="0"/>
              </a:spcBef>
              <a:spcAft>
                <a:spcPts val="0"/>
              </a:spcAft>
              <a:buSzPts val="5600"/>
              <a:buNone/>
              <a:defRPr sz="5600"/>
            </a:lvl4pPr>
            <a:lvl5pPr lvl="4" algn="ctr">
              <a:spcBef>
                <a:spcPts val="0"/>
              </a:spcBef>
              <a:spcAft>
                <a:spcPts val="0"/>
              </a:spcAft>
              <a:buSzPts val="5600"/>
              <a:buNone/>
              <a:defRPr sz="5600"/>
            </a:lvl5pPr>
            <a:lvl6pPr lvl="5" algn="ctr">
              <a:spcBef>
                <a:spcPts val="0"/>
              </a:spcBef>
              <a:spcAft>
                <a:spcPts val="0"/>
              </a:spcAft>
              <a:buSzPts val="5600"/>
              <a:buNone/>
              <a:defRPr sz="5600"/>
            </a:lvl6pPr>
            <a:lvl7pPr lvl="6" algn="ctr">
              <a:spcBef>
                <a:spcPts val="0"/>
              </a:spcBef>
              <a:spcAft>
                <a:spcPts val="0"/>
              </a:spcAft>
              <a:buSzPts val="5600"/>
              <a:buNone/>
              <a:defRPr sz="5600"/>
            </a:lvl7pPr>
            <a:lvl8pPr lvl="7" algn="ctr">
              <a:spcBef>
                <a:spcPts val="0"/>
              </a:spcBef>
              <a:spcAft>
                <a:spcPts val="0"/>
              </a:spcAft>
              <a:buSzPts val="5600"/>
              <a:buNone/>
              <a:defRPr sz="5600"/>
            </a:lvl8pPr>
            <a:lvl9pPr lvl="8" algn="ctr">
              <a:spcBef>
                <a:spcPts val="0"/>
              </a:spcBef>
              <a:spcAft>
                <a:spcPts val="0"/>
              </a:spcAft>
              <a:buSzPts val="5600"/>
              <a:buNone/>
              <a:defRPr sz="5600"/>
            </a:lvl9pPr>
          </a:lstStyle>
          <a:p/>
        </p:txBody>
      </p:sp>
      <p:sp>
        <p:nvSpPr>
          <p:cNvPr id="38" name="Google Shape;38;p9"/>
          <p:cNvSpPr txBox="1"/>
          <p:nvPr>
            <p:ph idx="1" type="subTitle"/>
          </p:nvPr>
        </p:nvSpPr>
        <p:spPr>
          <a:xfrm>
            <a:off x="354000" y="3737433"/>
            <a:ext cx="5393700" cy="1646700"/>
          </a:xfrm>
          <a:prstGeom prst="rect">
            <a:avLst/>
          </a:prstGeom>
        </p:spPr>
        <p:txBody>
          <a:bodyPr anchorCtr="0" anchor="t" bIns="121900" lIns="121900" spcFirstLastPara="1" rIns="121900" wrap="square" tIns="12190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39" name="Google Shape;39;p9"/>
          <p:cNvSpPr txBox="1"/>
          <p:nvPr>
            <p:ph idx="2" type="body"/>
          </p:nvPr>
        </p:nvSpPr>
        <p:spPr>
          <a:xfrm>
            <a:off x="6586000" y="965433"/>
            <a:ext cx="5115900" cy="4926900"/>
          </a:xfrm>
          <a:prstGeom prst="rect">
            <a:avLst/>
          </a:prstGeom>
        </p:spPr>
        <p:txBody>
          <a:bodyPr anchorCtr="0" anchor="ctr" bIns="121900" lIns="121900" spcFirstLastPara="1" rIns="121900" wrap="square" tIns="121900">
            <a:normAutofit/>
          </a:bodyPr>
          <a:lstStyle>
            <a:lvl1pPr indent="-381000" lvl="0" marL="457200">
              <a:spcBef>
                <a:spcPts val="0"/>
              </a:spcBef>
              <a:spcAft>
                <a:spcPts val="0"/>
              </a:spcAft>
              <a:buSzPts val="2400"/>
              <a:buChar char="●"/>
              <a:defRPr/>
            </a:lvl1pPr>
            <a:lvl2pPr indent="-349250" lvl="1" marL="914400">
              <a:spcBef>
                <a:spcPts val="0"/>
              </a:spcBef>
              <a:spcAft>
                <a:spcPts val="0"/>
              </a:spcAft>
              <a:buSzPts val="1900"/>
              <a:buChar char="○"/>
              <a:defRPr/>
            </a:lvl2pPr>
            <a:lvl3pPr indent="-349250" lvl="2" marL="1371600">
              <a:spcBef>
                <a:spcPts val="0"/>
              </a:spcBef>
              <a:spcAft>
                <a:spcPts val="0"/>
              </a:spcAft>
              <a:buSzPts val="1900"/>
              <a:buChar char="■"/>
              <a:defRPr/>
            </a:lvl3pPr>
            <a:lvl4pPr indent="-349250" lvl="3" marL="1828800">
              <a:spcBef>
                <a:spcPts val="0"/>
              </a:spcBef>
              <a:spcAft>
                <a:spcPts val="0"/>
              </a:spcAft>
              <a:buSzPts val="1900"/>
              <a:buChar char="●"/>
              <a:defRPr/>
            </a:lvl4pPr>
            <a:lvl5pPr indent="-349250" lvl="4" marL="2286000">
              <a:spcBef>
                <a:spcPts val="0"/>
              </a:spcBef>
              <a:spcAft>
                <a:spcPts val="0"/>
              </a:spcAft>
              <a:buSzPts val="1900"/>
              <a:buChar char="○"/>
              <a:defRPr/>
            </a:lvl5pPr>
            <a:lvl6pPr indent="-349250" lvl="5" marL="2743200">
              <a:spcBef>
                <a:spcPts val="0"/>
              </a:spcBef>
              <a:spcAft>
                <a:spcPts val="0"/>
              </a:spcAft>
              <a:buSzPts val="1900"/>
              <a:buChar char="■"/>
              <a:defRPr/>
            </a:lvl6pPr>
            <a:lvl7pPr indent="-349250" lvl="6" marL="3200400">
              <a:spcBef>
                <a:spcPts val="0"/>
              </a:spcBef>
              <a:spcAft>
                <a:spcPts val="0"/>
              </a:spcAft>
              <a:buSzPts val="1900"/>
              <a:buChar char="●"/>
              <a:defRPr/>
            </a:lvl7pPr>
            <a:lvl8pPr indent="-349250" lvl="7" marL="3657600">
              <a:spcBef>
                <a:spcPts val="0"/>
              </a:spcBef>
              <a:spcAft>
                <a:spcPts val="0"/>
              </a:spcAft>
              <a:buSzPts val="1900"/>
              <a:buChar char="○"/>
              <a:defRPr/>
            </a:lvl8pPr>
            <a:lvl9pPr indent="-349250" lvl="8" marL="4114800">
              <a:spcBef>
                <a:spcPts val="0"/>
              </a:spcBef>
              <a:spcAft>
                <a:spcPts val="0"/>
              </a:spcAft>
              <a:buSzPts val="1900"/>
              <a:buChar char="■"/>
              <a:defRPr/>
            </a:lvl9pPr>
          </a:lstStyle>
          <a:p/>
        </p:txBody>
      </p:sp>
      <p:sp>
        <p:nvSpPr>
          <p:cNvPr id="40" name="Google Shape;40;p9"/>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415600" y="5640767"/>
            <a:ext cx="7998300" cy="806700"/>
          </a:xfrm>
          <a:prstGeom prst="rect">
            <a:avLst/>
          </a:prstGeom>
        </p:spPr>
        <p:txBody>
          <a:bodyPr anchorCtr="0" anchor="ctr" bIns="121900" lIns="121900" spcFirstLastPara="1" rIns="121900" wrap="square" tIns="121900">
            <a:normAutofit/>
          </a:bodyPr>
          <a:lstStyle>
            <a:lvl1pPr indent="-228600" lvl="0" marL="457200">
              <a:lnSpc>
                <a:spcPct val="100000"/>
              </a:lnSpc>
              <a:spcBef>
                <a:spcPts val="0"/>
              </a:spcBef>
              <a:spcAft>
                <a:spcPts val="0"/>
              </a:spcAft>
              <a:buSzPts val="2400"/>
              <a:buNone/>
              <a:defRPr/>
            </a:lvl1pPr>
          </a:lstStyle>
          <a:p/>
        </p:txBody>
      </p:sp>
      <p:sp>
        <p:nvSpPr>
          <p:cNvPr id="43" name="Google Shape;43;p10"/>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rmAutofit/>
          </a:bodyPr>
          <a:lstStyle>
            <a:lvl1pPr lvl="0">
              <a:spcBef>
                <a:spcPts val="0"/>
              </a:spcBef>
              <a:spcAft>
                <a:spcPts val="0"/>
              </a:spcAft>
              <a:buClr>
                <a:schemeClr val="dk1"/>
              </a:buClr>
              <a:buSzPts val="3700"/>
              <a:buNone/>
              <a:defRPr sz="3700">
                <a:solidFill>
                  <a:schemeClr val="dk1"/>
                </a:solidFill>
              </a:defRPr>
            </a:lvl1pPr>
            <a:lvl2pPr lvl="1">
              <a:spcBef>
                <a:spcPts val="0"/>
              </a:spcBef>
              <a:spcAft>
                <a:spcPts val="0"/>
              </a:spcAft>
              <a:buClr>
                <a:schemeClr val="dk1"/>
              </a:buClr>
              <a:buSzPts val="3700"/>
              <a:buNone/>
              <a:defRPr sz="3700">
                <a:solidFill>
                  <a:schemeClr val="dk1"/>
                </a:solidFill>
              </a:defRPr>
            </a:lvl2pPr>
            <a:lvl3pPr lvl="2">
              <a:spcBef>
                <a:spcPts val="0"/>
              </a:spcBef>
              <a:spcAft>
                <a:spcPts val="0"/>
              </a:spcAft>
              <a:buClr>
                <a:schemeClr val="dk1"/>
              </a:buClr>
              <a:buSzPts val="3700"/>
              <a:buNone/>
              <a:defRPr sz="3700">
                <a:solidFill>
                  <a:schemeClr val="dk1"/>
                </a:solidFill>
              </a:defRPr>
            </a:lvl3pPr>
            <a:lvl4pPr lvl="3">
              <a:spcBef>
                <a:spcPts val="0"/>
              </a:spcBef>
              <a:spcAft>
                <a:spcPts val="0"/>
              </a:spcAft>
              <a:buClr>
                <a:schemeClr val="dk1"/>
              </a:buClr>
              <a:buSzPts val="3700"/>
              <a:buNone/>
              <a:defRPr sz="3700">
                <a:solidFill>
                  <a:schemeClr val="dk1"/>
                </a:solidFill>
              </a:defRPr>
            </a:lvl4pPr>
            <a:lvl5pPr lvl="4">
              <a:spcBef>
                <a:spcPts val="0"/>
              </a:spcBef>
              <a:spcAft>
                <a:spcPts val="0"/>
              </a:spcAft>
              <a:buClr>
                <a:schemeClr val="dk1"/>
              </a:buClr>
              <a:buSzPts val="3700"/>
              <a:buNone/>
              <a:defRPr sz="3700">
                <a:solidFill>
                  <a:schemeClr val="dk1"/>
                </a:solidFill>
              </a:defRPr>
            </a:lvl5pPr>
            <a:lvl6pPr lvl="5">
              <a:spcBef>
                <a:spcPts val="0"/>
              </a:spcBef>
              <a:spcAft>
                <a:spcPts val="0"/>
              </a:spcAft>
              <a:buClr>
                <a:schemeClr val="dk1"/>
              </a:buClr>
              <a:buSzPts val="3700"/>
              <a:buNone/>
              <a:defRPr sz="3700">
                <a:solidFill>
                  <a:schemeClr val="dk1"/>
                </a:solidFill>
              </a:defRPr>
            </a:lvl6pPr>
            <a:lvl7pPr lvl="6">
              <a:spcBef>
                <a:spcPts val="0"/>
              </a:spcBef>
              <a:spcAft>
                <a:spcPts val="0"/>
              </a:spcAft>
              <a:buClr>
                <a:schemeClr val="dk1"/>
              </a:buClr>
              <a:buSzPts val="3700"/>
              <a:buNone/>
              <a:defRPr sz="3700">
                <a:solidFill>
                  <a:schemeClr val="dk1"/>
                </a:solidFill>
              </a:defRPr>
            </a:lvl7pPr>
            <a:lvl8pPr lvl="7">
              <a:spcBef>
                <a:spcPts val="0"/>
              </a:spcBef>
              <a:spcAft>
                <a:spcPts val="0"/>
              </a:spcAft>
              <a:buClr>
                <a:schemeClr val="dk1"/>
              </a:buClr>
              <a:buSzPts val="3700"/>
              <a:buNone/>
              <a:defRPr sz="3700">
                <a:solidFill>
                  <a:schemeClr val="dk1"/>
                </a:solidFill>
              </a:defRPr>
            </a:lvl8pPr>
            <a:lvl9pPr lvl="8">
              <a:spcBef>
                <a:spcPts val="0"/>
              </a:spcBef>
              <a:spcAft>
                <a:spcPts val="0"/>
              </a:spcAft>
              <a:buClr>
                <a:schemeClr val="dk1"/>
              </a:buClr>
              <a:buSzPts val="3700"/>
              <a:buNone/>
              <a:defRPr sz="3700">
                <a:solidFill>
                  <a:schemeClr val="dk1"/>
                </a:solidFill>
              </a:defRPr>
            </a:lvl9pPr>
          </a:lstStyle>
          <a:p/>
        </p:txBody>
      </p:sp>
      <p:sp>
        <p:nvSpPr>
          <p:cNvPr id="7" name="Google Shape;7;p1"/>
          <p:cNvSpPr txBox="1"/>
          <p:nvPr>
            <p:ph idx="1" type="body"/>
          </p:nvPr>
        </p:nvSpPr>
        <p:spPr>
          <a:xfrm>
            <a:off x="415600" y="1536633"/>
            <a:ext cx="11360700" cy="4555200"/>
          </a:xfrm>
          <a:prstGeom prst="rect">
            <a:avLst/>
          </a:prstGeom>
          <a:noFill/>
          <a:ln>
            <a:noFill/>
          </a:ln>
        </p:spPr>
        <p:txBody>
          <a:bodyPr anchorCtr="0" anchor="t" bIns="121900" lIns="121900" spcFirstLastPara="1" rIns="121900" wrap="square" tIns="121900">
            <a:normAutofit/>
          </a:bodyPr>
          <a:lstStyle>
            <a:lvl1pPr indent="-381000" lvl="0" marL="457200">
              <a:lnSpc>
                <a:spcPct val="115000"/>
              </a:lnSpc>
              <a:spcBef>
                <a:spcPts val="0"/>
              </a:spcBef>
              <a:spcAft>
                <a:spcPts val="0"/>
              </a:spcAft>
              <a:buClr>
                <a:schemeClr val="dk2"/>
              </a:buClr>
              <a:buSzPts val="2400"/>
              <a:buChar char="●"/>
              <a:defRPr sz="2400">
                <a:solidFill>
                  <a:schemeClr val="dk2"/>
                </a:solidFill>
              </a:defRPr>
            </a:lvl1pPr>
            <a:lvl2pPr indent="-349250" lvl="1" marL="914400">
              <a:lnSpc>
                <a:spcPct val="115000"/>
              </a:lnSpc>
              <a:spcBef>
                <a:spcPts val="0"/>
              </a:spcBef>
              <a:spcAft>
                <a:spcPts val="0"/>
              </a:spcAft>
              <a:buClr>
                <a:schemeClr val="dk2"/>
              </a:buClr>
              <a:buSzPts val="1900"/>
              <a:buChar char="○"/>
              <a:defRPr sz="1900">
                <a:solidFill>
                  <a:schemeClr val="dk2"/>
                </a:solidFill>
              </a:defRPr>
            </a:lvl2pPr>
            <a:lvl3pPr indent="-349250" lvl="2" marL="1371600">
              <a:lnSpc>
                <a:spcPct val="115000"/>
              </a:lnSpc>
              <a:spcBef>
                <a:spcPts val="0"/>
              </a:spcBef>
              <a:spcAft>
                <a:spcPts val="0"/>
              </a:spcAft>
              <a:buClr>
                <a:schemeClr val="dk2"/>
              </a:buClr>
              <a:buSzPts val="1900"/>
              <a:buChar char="■"/>
              <a:defRPr sz="1900">
                <a:solidFill>
                  <a:schemeClr val="dk2"/>
                </a:solidFill>
              </a:defRPr>
            </a:lvl3pPr>
            <a:lvl4pPr indent="-349250" lvl="3" marL="1828800">
              <a:lnSpc>
                <a:spcPct val="115000"/>
              </a:lnSpc>
              <a:spcBef>
                <a:spcPts val="0"/>
              </a:spcBef>
              <a:spcAft>
                <a:spcPts val="0"/>
              </a:spcAft>
              <a:buClr>
                <a:schemeClr val="dk2"/>
              </a:buClr>
              <a:buSzPts val="1900"/>
              <a:buChar char="●"/>
              <a:defRPr sz="1900">
                <a:solidFill>
                  <a:schemeClr val="dk2"/>
                </a:solidFill>
              </a:defRPr>
            </a:lvl4pPr>
            <a:lvl5pPr indent="-349250" lvl="4" marL="2286000">
              <a:lnSpc>
                <a:spcPct val="115000"/>
              </a:lnSpc>
              <a:spcBef>
                <a:spcPts val="0"/>
              </a:spcBef>
              <a:spcAft>
                <a:spcPts val="0"/>
              </a:spcAft>
              <a:buClr>
                <a:schemeClr val="dk2"/>
              </a:buClr>
              <a:buSzPts val="1900"/>
              <a:buChar char="○"/>
              <a:defRPr sz="1900">
                <a:solidFill>
                  <a:schemeClr val="dk2"/>
                </a:solidFill>
              </a:defRPr>
            </a:lvl5pPr>
            <a:lvl6pPr indent="-349250" lvl="5" marL="2743200">
              <a:lnSpc>
                <a:spcPct val="115000"/>
              </a:lnSpc>
              <a:spcBef>
                <a:spcPts val="0"/>
              </a:spcBef>
              <a:spcAft>
                <a:spcPts val="0"/>
              </a:spcAft>
              <a:buClr>
                <a:schemeClr val="dk2"/>
              </a:buClr>
              <a:buSzPts val="1900"/>
              <a:buChar char="■"/>
              <a:defRPr sz="1900">
                <a:solidFill>
                  <a:schemeClr val="dk2"/>
                </a:solidFill>
              </a:defRPr>
            </a:lvl6pPr>
            <a:lvl7pPr indent="-349250" lvl="6" marL="3200400">
              <a:lnSpc>
                <a:spcPct val="115000"/>
              </a:lnSpc>
              <a:spcBef>
                <a:spcPts val="0"/>
              </a:spcBef>
              <a:spcAft>
                <a:spcPts val="0"/>
              </a:spcAft>
              <a:buClr>
                <a:schemeClr val="dk2"/>
              </a:buClr>
              <a:buSzPts val="1900"/>
              <a:buChar char="●"/>
              <a:defRPr sz="1900">
                <a:solidFill>
                  <a:schemeClr val="dk2"/>
                </a:solidFill>
              </a:defRPr>
            </a:lvl7pPr>
            <a:lvl8pPr indent="-349250" lvl="7" marL="3657600">
              <a:lnSpc>
                <a:spcPct val="115000"/>
              </a:lnSpc>
              <a:spcBef>
                <a:spcPts val="0"/>
              </a:spcBef>
              <a:spcAft>
                <a:spcPts val="0"/>
              </a:spcAft>
              <a:buClr>
                <a:schemeClr val="dk2"/>
              </a:buClr>
              <a:buSzPts val="1900"/>
              <a:buChar char="○"/>
              <a:defRPr sz="1900">
                <a:solidFill>
                  <a:schemeClr val="dk2"/>
                </a:solidFill>
              </a:defRPr>
            </a:lvl8pPr>
            <a:lvl9pPr indent="-349250" lvl="8" marL="4114800">
              <a:lnSpc>
                <a:spcPct val="115000"/>
              </a:lnSpc>
              <a:spcBef>
                <a:spcPts val="0"/>
              </a:spcBef>
              <a:spcAft>
                <a:spcPts val="0"/>
              </a:spcAft>
              <a:buClr>
                <a:schemeClr val="dk2"/>
              </a:buClr>
              <a:buSzPts val="1900"/>
              <a:buChar char="■"/>
              <a:defRPr sz="1900">
                <a:solidFill>
                  <a:schemeClr val="dk2"/>
                </a:solidFill>
              </a:defRPr>
            </a:lvl9pPr>
          </a:lstStyle>
          <a:p/>
        </p:txBody>
      </p:sp>
      <p:sp>
        <p:nvSpPr>
          <p:cNvPr id="8" name="Google Shape;8;p1"/>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lvl="0" algn="r">
              <a:buNone/>
              <a:defRPr sz="1300">
                <a:solidFill>
                  <a:schemeClr val="dk2"/>
                </a:solidFill>
              </a:defRPr>
            </a:lvl1pPr>
            <a:lvl2pPr lvl="1" algn="r">
              <a:buNone/>
              <a:defRPr sz="1300">
                <a:solidFill>
                  <a:schemeClr val="dk2"/>
                </a:solidFill>
              </a:defRPr>
            </a:lvl2pPr>
            <a:lvl3pPr lvl="2" algn="r">
              <a:buNone/>
              <a:defRPr sz="1300">
                <a:solidFill>
                  <a:schemeClr val="dk2"/>
                </a:solidFill>
              </a:defRPr>
            </a:lvl3pPr>
            <a:lvl4pPr lvl="3" algn="r">
              <a:buNone/>
              <a:defRPr sz="1300">
                <a:solidFill>
                  <a:schemeClr val="dk2"/>
                </a:solidFill>
              </a:defRPr>
            </a:lvl4pPr>
            <a:lvl5pPr lvl="4" algn="r">
              <a:buNone/>
              <a:defRPr sz="1300">
                <a:solidFill>
                  <a:schemeClr val="dk2"/>
                </a:solidFill>
              </a:defRPr>
            </a:lvl5pPr>
            <a:lvl6pPr lvl="5" algn="r">
              <a:buNone/>
              <a:defRPr sz="1300">
                <a:solidFill>
                  <a:schemeClr val="dk2"/>
                </a:solidFill>
              </a:defRPr>
            </a:lvl6pPr>
            <a:lvl7pPr lvl="6" algn="r">
              <a:buNone/>
              <a:defRPr sz="1300">
                <a:solidFill>
                  <a:schemeClr val="dk2"/>
                </a:solidFill>
              </a:defRPr>
            </a:lvl7pPr>
            <a:lvl8pPr lvl="7" algn="r">
              <a:buNone/>
              <a:defRPr sz="1300">
                <a:solidFill>
                  <a:schemeClr val="dk2"/>
                </a:solidFill>
              </a:defRPr>
            </a:lvl8pPr>
            <a:lvl9pPr lvl="8" algn="r">
              <a:buNone/>
              <a:defRPr sz="13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5.png"/><Relationship Id="rId4" Type="http://schemas.openxmlformats.org/officeDocument/2006/relationships/image" Target="../media/image13.png"/><Relationship Id="rId5" Type="http://schemas.openxmlformats.org/officeDocument/2006/relationships/image" Target="../media/image1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27.png"/><Relationship Id="rId4" Type="http://schemas.openxmlformats.org/officeDocument/2006/relationships/image" Target="../media/image22.png"/><Relationship Id="rId5" Type="http://schemas.openxmlformats.org/officeDocument/2006/relationships/image" Target="../media/image28.png"/><Relationship Id="rId6" Type="http://schemas.openxmlformats.org/officeDocument/2006/relationships/image" Target="../media/image3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22.png"/><Relationship Id="rId4" Type="http://schemas.openxmlformats.org/officeDocument/2006/relationships/image" Target="../media/image28.png"/><Relationship Id="rId5" Type="http://schemas.openxmlformats.org/officeDocument/2006/relationships/image" Target="../media/image29.png"/><Relationship Id="rId6" Type="http://schemas.openxmlformats.org/officeDocument/2006/relationships/image" Target="../media/image3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22.png"/><Relationship Id="rId4" Type="http://schemas.openxmlformats.org/officeDocument/2006/relationships/image" Target="../media/image32.png"/><Relationship Id="rId5" Type="http://schemas.openxmlformats.org/officeDocument/2006/relationships/image" Target="../media/image9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22.png"/><Relationship Id="rId4" Type="http://schemas.openxmlformats.org/officeDocument/2006/relationships/image" Target="../media/image69.gif"/></Relationships>
</file>

<file path=ppt/slides/_rels/slide14.xml.rels><?xml version="1.0" encoding="UTF-8" standalone="yes"?><Relationships xmlns="http://schemas.openxmlformats.org/package/2006/relationships"><Relationship Id="rId11" Type="http://schemas.openxmlformats.org/officeDocument/2006/relationships/image" Target="../media/image51.png"/><Relationship Id="rId10" Type="http://schemas.openxmlformats.org/officeDocument/2006/relationships/image" Target="../media/image39.png"/><Relationship Id="rId13" Type="http://schemas.openxmlformats.org/officeDocument/2006/relationships/image" Target="../media/image38.png"/><Relationship Id="rId12" Type="http://schemas.openxmlformats.org/officeDocument/2006/relationships/image" Target="../media/image55.png"/><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22.png"/><Relationship Id="rId4" Type="http://schemas.openxmlformats.org/officeDocument/2006/relationships/image" Target="../media/image36.png"/><Relationship Id="rId9" Type="http://schemas.openxmlformats.org/officeDocument/2006/relationships/image" Target="../media/image50.png"/><Relationship Id="rId14" Type="http://schemas.openxmlformats.org/officeDocument/2006/relationships/image" Target="../media/image44.png"/><Relationship Id="rId5" Type="http://schemas.openxmlformats.org/officeDocument/2006/relationships/image" Target="../media/image37.png"/><Relationship Id="rId6" Type="http://schemas.openxmlformats.org/officeDocument/2006/relationships/image" Target="../media/image31.png"/><Relationship Id="rId7" Type="http://schemas.openxmlformats.org/officeDocument/2006/relationships/image" Target="../media/image40.png"/><Relationship Id="rId8" Type="http://schemas.openxmlformats.org/officeDocument/2006/relationships/image" Target="../media/image4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3.png"/><Relationship Id="rId4" Type="http://schemas.openxmlformats.org/officeDocument/2006/relationships/image" Target="../media/image46.png"/><Relationship Id="rId5" Type="http://schemas.openxmlformats.org/officeDocument/2006/relationships/image" Target="../media/image47.png"/><Relationship Id="rId6" Type="http://schemas.openxmlformats.org/officeDocument/2006/relationships/image" Target="../media/image42.png"/><Relationship Id="rId7" Type="http://schemas.openxmlformats.org/officeDocument/2006/relationships/image" Target="../media/image48.png"/><Relationship Id="rId8" Type="http://schemas.openxmlformats.org/officeDocument/2006/relationships/image" Target="../media/image45.png"/></Relationships>
</file>

<file path=ppt/slides/_rels/slide16.xml.rels><?xml version="1.0" encoding="UTF-8" standalone="yes"?><Relationships xmlns="http://schemas.openxmlformats.org/package/2006/relationships"><Relationship Id="rId10" Type="http://schemas.openxmlformats.org/officeDocument/2006/relationships/image" Target="../media/image78.png"/><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3.png"/><Relationship Id="rId4" Type="http://schemas.openxmlformats.org/officeDocument/2006/relationships/image" Target="../media/image61.png"/><Relationship Id="rId9" Type="http://schemas.openxmlformats.org/officeDocument/2006/relationships/image" Target="../media/image62.png"/><Relationship Id="rId5" Type="http://schemas.openxmlformats.org/officeDocument/2006/relationships/image" Target="../media/image54.png"/><Relationship Id="rId6" Type="http://schemas.openxmlformats.org/officeDocument/2006/relationships/image" Target="../media/image43.png"/><Relationship Id="rId7" Type="http://schemas.openxmlformats.org/officeDocument/2006/relationships/image" Target="../media/image52.png"/><Relationship Id="rId8" Type="http://schemas.openxmlformats.org/officeDocument/2006/relationships/image" Target="../media/image5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58.png"/><Relationship Id="rId4" Type="http://schemas.openxmlformats.org/officeDocument/2006/relationships/image" Target="../media/image59.png"/><Relationship Id="rId5" Type="http://schemas.openxmlformats.org/officeDocument/2006/relationships/image" Target="../media/image56.png"/><Relationship Id="rId6" Type="http://schemas.openxmlformats.org/officeDocument/2006/relationships/image" Target="../media/image60.png"/><Relationship Id="rId7" Type="http://schemas.openxmlformats.org/officeDocument/2006/relationships/image" Target="../media/image2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22.png"/><Relationship Id="rId4" Type="http://schemas.openxmlformats.org/officeDocument/2006/relationships/hyperlink" Target="https://newsapi.org" TargetMode="External"/><Relationship Id="rId5" Type="http://schemas.openxmlformats.org/officeDocument/2006/relationships/image" Target="../media/image83.png"/><Relationship Id="rId6" Type="http://schemas.openxmlformats.org/officeDocument/2006/relationships/image" Target="../media/image65.png"/><Relationship Id="rId7" Type="http://schemas.openxmlformats.org/officeDocument/2006/relationships/image" Target="../media/image7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57.png"/><Relationship Id="rId4" Type="http://schemas.openxmlformats.org/officeDocument/2006/relationships/image" Target="../media/image22.png"/><Relationship Id="rId5" Type="http://schemas.openxmlformats.org/officeDocument/2006/relationships/hyperlink" Target="http://34.101.116.82/admin"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4.jpg"/><Relationship Id="rId4" Type="http://schemas.openxmlformats.org/officeDocument/2006/relationships/image" Target="../media/image7.png"/><Relationship Id="rId11" Type="http://schemas.openxmlformats.org/officeDocument/2006/relationships/image" Target="../media/image28.png"/><Relationship Id="rId10" Type="http://schemas.openxmlformats.org/officeDocument/2006/relationships/image" Target="../media/image8.png"/><Relationship Id="rId9" Type="http://schemas.openxmlformats.org/officeDocument/2006/relationships/image" Target="../media/image18.png"/><Relationship Id="rId5" Type="http://schemas.openxmlformats.org/officeDocument/2006/relationships/image" Target="../media/image1.png"/><Relationship Id="rId6" Type="http://schemas.openxmlformats.org/officeDocument/2006/relationships/image" Target="../media/image2.png"/><Relationship Id="rId7" Type="http://schemas.openxmlformats.org/officeDocument/2006/relationships/image" Target="../media/image11.jpg"/><Relationship Id="rId8"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22.png"/><Relationship Id="rId4" Type="http://schemas.openxmlformats.org/officeDocument/2006/relationships/hyperlink" Target="https://github.com/Novia-No-Violence-App-Report/app-novia" TargetMode="External"/><Relationship Id="rId5" Type="http://schemas.openxmlformats.org/officeDocument/2006/relationships/hyperlink" Target="http://drive.google.com/file/d/1ExU9pUBpE7PALRwjhZ0Vygt_dzjvFPQK/view" TargetMode="External"/><Relationship Id="rId6" Type="http://schemas.openxmlformats.org/officeDocument/2006/relationships/image" Target="../media/image49.png"/><Relationship Id="rId7" Type="http://schemas.openxmlformats.org/officeDocument/2006/relationships/image" Target="../media/image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2.png"/><Relationship Id="rId4" Type="http://schemas.openxmlformats.org/officeDocument/2006/relationships/image" Target="../media/image67.png"/><Relationship Id="rId5" Type="http://schemas.openxmlformats.org/officeDocument/2006/relationships/image" Target="../media/image64.png"/><Relationship Id="rId6" Type="http://schemas.openxmlformats.org/officeDocument/2006/relationships/image" Target="../media/image6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68.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71.png"/><Relationship Id="rId7" Type="http://schemas.openxmlformats.org/officeDocument/2006/relationships/image" Target="../media/image66.png"/><Relationship Id="rId8" Type="http://schemas.openxmlformats.org/officeDocument/2006/relationships/image" Target="../media/image70.png"/></Relationships>
</file>

<file path=ppt/slides/_rels/slide23.xml.rels><?xml version="1.0" encoding="UTF-8" standalone="yes"?><Relationships xmlns="http://schemas.openxmlformats.org/package/2006/relationships"><Relationship Id="rId10" Type="http://schemas.openxmlformats.org/officeDocument/2006/relationships/image" Target="../media/image83.png"/><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73.png"/><Relationship Id="rId4" Type="http://schemas.openxmlformats.org/officeDocument/2006/relationships/image" Target="../media/image77.png"/><Relationship Id="rId9" Type="http://schemas.openxmlformats.org/officeDocument/2006/relationships/image" Target="../media/image82.png"/><Relationship Id="rId5" Type="http://schemas.openxmlformats.org/officeDocument/2006/relationships/image" Target="../media/image76.png"/><Relationship Id="rId6" Type="http://schemas.openxmlformats.org/officeDocument/2006/relationships/image" Target="../media/image79.png"/><Relationship Id="rId7" Type="http://schemas.openxmlformats.org/officeDocument/2006/relationships/image" Target="../media/image74.png"/><Relationship Id="rId8" Type="http://schemas.openxmlformats.org/officeDocument/2006/relationships/image" Target="../media/image2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22.png"/><Relationship Id="rId4" Type="http://schemas.openxmlformats.org/officeDocument/2006/relationships/image" Target="../media/image94.png"/><Relationship Id="rId5" Type="http://schemas.openxmlformats.org/officeDocument/2006/relationships/image" Target="../media/image73.png"/><Relationship Id="rId6" Type="http://schemas.openxmlformats.org/officeDocument/2006/relationships/image" Target="../media/image80.png"/><Relationship Id="rId7" Type="http://schemas.openxmlformats.org/officeDocument/2006/relationships/image" Target="../media/image6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72.png"/><Relationship Id="rId4" Type="http://schemas.openxmlformats.org/officeDocument/2006/relationships/image" Target="../media/image22.png"/><Relationship Id="rId5" Type="http://schemas.openxmlformats.org/officeDocument/2006/relationships/hyperlink" Target="https://newsapi.org" TargetMode="External"/><Relationship Id="rId6" Type="http://schemas.openxmlformats.org/officeDocument/2006/relationships/image" Target="../media/image82.png"/><Relationship Id="rId7" Type="http://schemas.openxmlformats.org/officeDocument/2006/relationships/image" Target="../media/image79.png"/><Relationship Id="rId8" Type="http://schemas.openxmlformats.org/officeDocument/2006/relationships/image" Target="../media/image7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22.png"/><Relationship Id="rId4" Type="http://schemas.openxmlformats.org/officeDocument/2006/relationships/image" Target="../media/image81.png"/><Relationship Id="rId5" Type="http://schemas.openxmlformats.org/officeDocument/2006/relationships/image" Target="../media/image85.png"/><Relationship Id="rId6" Type="http://schemas.openxmlformats.org/officeDocument/2006/relationships/image" Target="../media/image8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2.png"/><Relationship Id="rId4" Type="http://schemas.openxmlformats.org/officeDocument/2006/relationships/image" Target="../media/image92.png"/><Relationship Id="rId5" Type="http://schemas.openxmlformats.org/officeDocument/2006/relationships/image" Target="../media/image87.png"/><Relationship Id="rId6" Type="http://schemas.openxmlformats.org/officeDocument/2006/relationships/image" Target="../media/image88.png"/><Relationship Id="rId7" Type="http://schemas.openxmlformats.org/officeDocument/2006/relationships/image" Target="../media/image8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2.png"/><Relationship Id="rId4" Type="http://schemas.openxmlformats.org/officeDocument/2006/relationships/image" Target="../media/image75.png"/><Relationship Id="rId5" Type="http://schemas.openxmlformats.org/officeDocument/2006/relationships/image" Target="../media/image91.png"/><Relationship Id="rId6" Type="http://schemas.openxmlformats.org/officeDocument/2006/relationships/image" Target="../media/image8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22.png"/><Relationship Id="rId4" Type="http://schemas.openxmlformats.org/officeDocument/2006/relationships/image" Target="../media/image90.png"/><Relationship Id="rId5" Type="http://schemas.openxmlformats.org/officeDocument/2006/relationships/image" Target="../media/image80.png"/><Relationship Id="rId6" Type="http://schemas.openxmlformats.org/officeDocument/2006/relationships/image" Target="../media/image9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3.png"/><Relationship Id="rId4" Type="http://schemas.openxmlformats.org/officeDocument/2006/relationships/image" Target="../media/image10.png"/><Relationship Id="rId5" Type="http://schemas.openxmlformats.org/officeDocument/2006/relationships/image" Target="../media/image6.png"/><Relationship Id="rId6" Type="http://schemas.openxmlformats.org/officeDocument/2006/relationships/image" Target="../media/image9.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20.png"/><Relationship Id="rId4" Type="http://schemas.openxmlformats.org/officeDocument/2006/relationships/image" Target="../media/image19.png"/><Relationship Id="rId9" Type="http://schemas.openxmlformats.org/officeDocument/2006/relationships/hyperlink" Target="http://www.liputan6.com/news/read/4248449/kemen-pppa-sediakan-layanan-pengaduan-bagi-perempuan-dan-anak-yang-alami-kekerasan" TargetMode="External"/><Relationship Id="rId5" Type="http://schemas.openxmlformats.org/officeDocument/2006/relationships/image" Target="../media/image16.png"/><Relationship Id="rId6" Type="http://schemas.openxmlformats.org/officeDocument/2006/relationships/image" Target="../media/image17.png"/><Relationship Id="rId7" Type="http://schemas.openxmlformats.org/officeDocument/2006/relationships/image" Target="../media/image24.png"/><Relationship Id="rId8" Type="http://schemas.openxmlformats.org/officeDocument/2006/relationships/hyperlink" Target="https://bit.ly/kamitetapada"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22.png"/><Relationship Id="rId4" Type="http://schemas.openxmlformats.org/officeDocument/2006/relationships/image" Target="../media/image35.png"/><Relationship Id="rId5" Type="http://schemas.openxmlformats.org/officeDocument/2006/relationships/image" Target="../media/image3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3.png"/><Relationship Id="rId4" Type="http://schemas.openxmlformats.org/officeDocument/2006/relationships/image" Target="../media/image23.png"/><Relationship Id="rId5" Type="http://schemas.openxmlformats.org/officeDocument/2006/relationships/image" Target="../media/image21.gif"/><Relationship Id="rId6" Type="http://schemas.openxmlformats.org/officeDocument/2006/relationships/image" Target="../media/image3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22.png"/><Relationship Id="rId4" Type="http://schemas.openxmlformats.org/officeDocument/2006/relationships/hyperlink" Target="https://github.com/Novia-No-Violence-App-Report/Novia-Model/blob/master/data_nlp.csv" TargetMode="External"/><Relationship Id="rId5" Type="http://schemas.openxmlformats.org/officeDocument/2006/relationships/image" Target="../media/image2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22.png"/><Relationship Id="rId4" Type="http://schemas.openxmlformats.org/officeDocument/2006/relationships/image" Target="../media/image26.png"/><Relationship Id="rId5" Type="http://schemas.openxmlformats.org/officeDocument/2006/relationships/image" Target="../media/image28.png"/><Relationship Id="rId6" Type="http://schemas.openxmlformats.org/officeDocument/2006/relationships/image" Target="../media/image3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D2F5F"/>
        </a:solidFill>
      </p:bgPr>
    </p:bg>
    <p:spTree>
      <p:nvGrpSpPr>
        <p:cNvPr id="53" name="Shape 53"/>
        <p:cNvGrpSpPr/>
        <p:nvPr/>
      </p:nvGrpSpPr>
      <p:grpSpPr>
        <a:xfrm>
          <a:off x="0" y="0"/>
          <a:ext cx="0" cy="0"/>
          <a:chOff x="0" y="0"/>
          <a:chExt cx="0" cy="0"/>
        </a:xfrm>
      </p:grpSpPr>
      <p:pic>
        <p:nvPicPr>
          <p:cNvPr id="54" name="Google Shape;54;p13"/>
          <p:cNvPicPr preferRelativeResize="0"/>
          <p:nvPr/>
        </p:nvPicPr>
        <p:blipFill>
          <a:blip r:embed="rId3">
            <a:alphaModFix/>
          </a:blip>
          <a:stretch>
            <a:fillRect/>
          </a:stretch>
        </p:blipFill>
        <p:spPr>
          <a:xfrm>
            <a:off x="0" y="0"/>
            <a:ext cx="12192000" cy="6858000"/>
          </a:xfrm>
          <a:prstGeom prst="rect">
            <a:avLst/>
          </a:prstGeom>
          <a:noFill/>
          <a:ln>
            <a:noFill/>
          </a:ln>
        </p:spPr>
      </p:pic>
      <p:pic>
        <p:nvPicPr>
          <p:cNvPr id="55" name="Google Shape;55;p13"/>
          <p:cNvPicPr preferRelativeResize="0"/>
          <p:nvPr/>
        </p:nvPicPr>
        <p:blipFill>
          <a:blip r:embed="rId4">
            <a:alphaModFix/>
          </a:blip>
          <a:stretch>
            <a:fillRect/>
          </a:stretch>
        </p:blipFill>
        <p:spPr>
          <a:xfrm>
            <a:off x="885403" y="2591630"/>
            <a:ext cx="2989534" cy="832767"/>
          </a:xfrm>
          <a:prstGeom prst="rect">
            <a:avLst/>
          </a:prstGeom>
          <a:noFill/>
          <a:ln>
            <a:noFill/>
          </a:ln>
        </p:spPr>
      </p:pic>
      <p:sp>
        <p:nvSpPr>
          <p:cNvPr id="56" name="Google Shape;56;p13"/>
          <p:cNvSpPr txBox="1"/>
          <p:nvPr/>
        </p:nvSpPr>
        <p:spPr>
          <a:xfrm>
            <a:off x="751334" y="3526000"/>
            <a:ext cx="4410900" cy="1031400"/>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None/>
            </a:pPr>
            <a:r>
              <a:rPr b="1" lang="en" sz="2700">
                <a:solidFill>
                  <a:srgbClr val="FFFFFF"/>
                </a:solidFill>
                <a:latin typeface="Poppins"/>
                <a:ea typeface="Poppins"/>
                <a:cs typeface="Poppins"/>
                <a:sym typeface="Poppins"/>
              </a:rPr>
              <a:t>Novia</a:t>
            </a:r>
            <a:r>
              <a:rPr b="1" lang="en" sz="2700">
                <a:solidFill>
                  <a:srgbClr val="FFFFFF"/>
                </a:solidFill>
                <a:latin typeface="Poppins"/>
                <a:ea typeface="Poppins"/>
                <a:cs typeface="Poppins"/>
                <a:sym typeface="Poppins"/>
              </a:rPr>
              <a:t>:</a:t>
            </a:r>
            <a:r>
              <a:rPr b="1" lang="en" sz="2700">
                <a:solidFill>
                  <a:srgbClr val="FFFFFF"/>
                </a:solidFill>
                <a:latin typeface="Poppins"/>
                <a:ea typeface="Poppins"/>
                <a:cs typeface="Poppins"/>
                <a:sym typeface="Poppins"/>
              </a:rPr>
              <a:t> </a:t>
            </a:r>
            <a:endParaRPr b="1" sz="2700">
              <a:solidFill>
                <a:srgbClr val="FFFFFF"/>
              </a:solidFill>
              <a:latin typeface="Poppins"/>
              <a:ea typeface="Poppins"/>
              <a:cs typeface="Poppins"/>
              <a:sym typeface="Poppins"/>
            </a:endParaRPr>
          </a:p>
          <a:p>
            <a:pPr indent="0" lvl="0" marL="0" rtl="0" algn="l">
              <a:spcBef>
                <a:spcPts val="0"/>
              </a:spcBef>
              <a:spcAft>
                <a:spcPts val="0"/>
              </a:spcAft>
              <a:buNone/>
            </a:pPr>
            <a:r>
              <a:rPr lang="en" sz="2400">
                <a:solidFill>
                  <a:srgbClr val="FFFFFF"/>
                </a:solidFill>
                <a:latin typeface="Poppins"/>
                <a:ea typeface="Poppins"/>
                <a:cs typeface="Poppins"/>
                <a:sym typeface="Poppins"/>
              </a:rPr>
              <a:t>No Violence App Report</a:t>
            </a:r>
            <a:endParaRPr sz="2400">
              <a:solidFill>
                <a:srgbClr val="FFFFFF"/>
              </a:solidFill>
              <a:latin typeface="Poppins"/>
              <a:ea typeface="Poppins"/>
              <a:cs typeface="Poppins"/>
              <a:sym typeface="Poppins"/>
            </a:endParaRPr>
          </a:p>
        </p:txBody>
      </p:sp>
      <p:pic>
        <p:nvPicPr>
          <p:cNvPr id="57" name="Google Shape;57;p13"/>
          <p:cNvPicPr preferRelativeResize="0"/>
          <p:nvPr/>
        </p:nvPicPr>
        <p:blipFill>
          <a:blip r:embed="rId5">
            <a:alphaModFix/>
          </a:blip>
          <a:stretch>
            <a:fillRect/>
          </a:stretch>
        </p:blipFill>
        <p:spPr>
          <a:xfrm>
            <a:off x="885392" y="650150"/>
            <a:ext cx="1589050" cy="369075"/>
          </a:xfrm>
          <a:prstGeom prst="rect">
            <a:avLst/>
          </a:prstGeom>
          <a:noFill/>
          <a:ln>
            <a:noFill/>
          </a:ln>
        </p:spPr>
      </p:pic>
      <p:cxnSp>
        <p:nvCxnSpPr>
          <p:cNvPr id="58" name="Google Shape;58;p13"/>
          <p:cNvCxnSpPr/>
          <p:nvPr/>
        </p:nvCxnSpPr>
        <p:spPr>
          <a:xfrm>
            <a:off x="2653625" y="583850"/>
            <a:ext cx="0" cy="454800"/>
          </a:xfrm>
          <a:prstGeom prst="straightConnector1">
            <a:avLst/>
          </a:prstGeom>
          <a:noFill/>
          <a:ln cap="flat" cmpd="sng" w="19050">
            <a:solidFill>
              <a:schemeClr val="lt1"/>
            </a:solidFill>
            <a:prstDash val="solid"/>
            <a:round/>
            <a:headEnd len="med" w="med" type="none"/>
            <a:tailEnd len="med" w="med" type="none"/>
          </a:ln>
        </p:spPr>
      </p:cxnSp>
      <p:sp>
        <p:nvSpPr>
          <p:cNvPr id="59" name="Google Shape;59;p13"/>
          <p:cNvSpPr txBox="1"/>
          <p:nvPr/>
        </p:nvSpPr>
        <p:spPr>
          <a:xfrm>
            <a:off x="2729825" y="503719"/>
            <a:ext cx="1181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Poppins"/>
                <a:ea typeface="Poppins"/>
                <a:cs typeface="Poppins"/>
                <a:sym typeface="Poppins"/>
              </a:rPr>
              <a:t>Capstone</a:t>
            </a:r>
            <a:endParaRPr>
              <a:solidFill>
                <a:schemeClr val="lt1"/>
              </a:solidFill>
              <a:latin typeface="Poppins"/>
              <a:ea typeface="Poppins"/>
              <a:cs typeface="Poppins"/>
              <a:sym typeface="Poppins"/>
            </a:endParaRPr>
          </a:p>
          <a:p>
            <a:pPr indent="0" lvl="0" marL="0" rtl="0" algn="l">
              <a:spcBef>
                <a:spcPts val="0"/>
              </a:spcBef>
              <a:spcAft>
                <a:spcPts val="0"/>
              </a:spcAft>
              <a:buNone/>
            </a:pPr>
            <a:r>
              <a:rPr lang="en">
                <a:solidFill>
                  <a:schemeClr val="lt1"/>
                </a:solidFill>
                <a:latin typeface="Poppins"/>
                <a:ea typeface="Poppins"/>
                <a:cs typeface="Poppins"/>
                <a:sym typeface="Poppins"/>
              </a:rPr>
              <a:t>Project</a:t>
            </a:r>
            <a:endParaRPr>
              <a:solidFill>
                <a:schemeClr val="lt1"/>
              </a:solidFill>
              <a:latin typeface="Poppins"/>
              <a:ea typeface="Poppins"/>
              <a:cs typeface="Poppins"/>
              <a:sym typeface="Poppins"/>
            </a:endParaRPr>
          </a:p>
        </p:txBody>
      </p:sp>
      <p:sp>
        <p:nvSpPr>
          <p:cNvPr id="60" name="Google Shape;60;p13"/>
          <p:cNvSpPr txBox="1"/>
          <p:nvPr/>
        </p:nvSpPr>
        <p:spPr>
          <a:xfrm>
            <a:off x="762303" y="5729075"/>
            <a:ext cx="2438100" cy="723300"/>
          </a:xfrm>
          <a:prstGeom prst="rect">
            <a:avLst/>
          </a:prstGeom>
          <a:noFill/>
          <a:ln>
            <a:noFill/>
          </a:ln>
        </p:spPr>
        <p:txBody>
          <a:bodyPr anchorCtr="0" anchor="t" bIns="121900" lIns="121900" spcFirstLastPara="1" rIns="121900" wrap="square" tIns="121900">
            <a:spAutoFit/>
          </a:bodyPr>
          <a:lstStyle/>
          <a:p>
            <a:pPr indent="0" lvl="0" marL="0" rtl="0" algn="l">
              <a:lnSpc>
                <a:spcPct val="100000"/>
              </a:lnSpc>
              <a:spcBef>
                <a:spcPts val="0"/>
              </a:spcBef>
              <a:spcAft>
                <a:spcPts val="0"/>
              </a:spcAft>
              <a:buNone/>
            </a:pPr>
            <a:r>
              <a:rPr lang="en" sz="1100">
                <a:solidFill>
                  <a:schemeClr val="lt1"/>
                </a:solidFill>
                <a:latin typeface="Poppins"/>
                <a:ea typeface="Poppins"/>
                <a:cs typeface="Poppins"/>
                <a:sym typeface="Poppins"/>
              </a:rPr>
              <a:t>Group ID</a:t>
            </a:r>
            <a:endParaRPr sz="1100">
              <a:solidFill>
                <a:schemeClr val="lt1"/>
              </a:solidFill>
              <a:latin typeface="Poppins"/>
              <a:ea typeface="Poppins"/>
              <a:cs typeface="Poppins"/>
              <a:sym typeface="Poppins"/>
            </a:endParaRPr>
          </a:p>
          <a:p>
            <a:pPr indent="0" lvl="0" marL="0" rtl="0" algn="l">
              <a:lnSpc>
                <a:spcPct val="100000"/>
              </a:lnSpc>
              <a:spcBef>
                <a:spcPts val="0"/>
              </a:spcBef>
              <a:spcAft>
                <a:spcPts val="0"/>
              </a:spcAft>
              <a:buNone/>
            </a:pPr>
            <a:r>
              <a:rPr lang="en" sz="2000">
                <a:solidFill>
                  <a:schemeClr val="lt1"/>
                </a:solidFill>
                <a:latin typeface="Poppins SemiBold"/>
                <a:ea typeface="Poppins SemiBold"/>
                <a:cs typeface="Poppins SemiBold"/>
                <a:sym typeface="Poppins SemiBold"/>
              </a:rPr>
              <a:t>B21-CAP0213</a:t>
            </a:r>
            <a:endParaRPr sz="1500">
              <a:solidFill>
                <a:schemeClr val="lt1"/>
              </a:solidFill>
              <a:latin typeface="Poppins"/>
              <a:ea typeface="Poppins"/>
              <a:cs typeface="Poppins"/>
              <a:sym typeface="Poppins"/>
            </a:endParaRPr>
          </a:p>
        </p:txBody>
      </p:sp>
    </p:spTree>
  </p:cSld>
  <p:clrMapOvr>
    <a:masterClrMapping/>
  </p:clrMapOvr>
  <mc:AlternateContent>
    <mc:Choice Requires="p14">
      <p:transition spd="slow" p14:dur="1500">
        <p:fade thruBlk="1"/>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pic>
        <p:nvPicPr>
          <p:cNvPr id="271" name="Google Shape;271;p22"/>
          <p:cNvPicPr preferRelativeResize="0"/>
          <p:nvPr/>
        </p:nvPicPr>
        <p:blipFill>
          <a:blip r:embed="rId3">
            <a:alphaModFix/>
          </a:blip>
          <a:stretch>
            <a:fillRect/>
          </a:stretch>
        </p:blipFill>
        <p:spPr>
          <a:xfrm>
            <a:off x="2783450" y="2756100"/>
            <a:ext cx="8822399" cy="285750"/>
          </a:xfrm>
          <a:prstGeom prst="rect">
            <a:avLst/>
          </a:prstGeom>
          <a:noFill/>
          <a:ln>
            <a:noFill/>
          </a:ln>
        </p:spPr>
      </p:pic>
      <p:sp>
        <p:nvSpPr>
          <p:cNvPr id="272" name="Google Shape;272;p22"/>
          <p:cNvSpPr/>
          <p:nvPr/>
        </p:nvSpPr>
        <p:spPr>
          <a:xfrm>
            <a:off x="1392425" y="1150175"/>
            <a:ext cx="1572300" cy="456900"/>
          </a:xfrm>
          <a:prstGeom prst="rect">
            <a:avLst/>
          </a:prstGeom>
          <a:solidFill>
            <a:srgbClr val="48BBF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pic>
        <p:nvPicPr>
          <p:cNvPr id="273" name="Google Shape;273;p22"/>
          <p:cNvPicPr preferRelativeResize="0"/>
          <p:nvPr/>
        </p:nvPicPr>
        <p:blipFill>
          <a:blip r:embed="rId4">
            <a:alphaModFix/>
          </a:blip>
          <a:stretch>
            <a:fillRect/>
          </a:stretch>
        </p:blipFill>
        <p:spPr>
          <a:xfrm>
            <a:off x="560500" y="5981667"/>
            <a:ext cx="1479600" cy="412133"/>
          </a:xfrm>
          <a:prstGeom prst="rect">
            <a:avLst/>
          </a:prstGeom>
          <a:noFill/>
          <a:ln>
            <a:noFill/>
          </a:ln>
        </p:spPr>
      </p:pic>
      <p:sp>
        <p:nvSpPr>
          <p:cNvPr id="274" name="Google Shape;274;p22"/>
          <p:cNvSpPr/>
          <p:nvPr/>
        </p:nvSpPr>
        <p:spPr>
          <a:xfrm>
            <a:off x="560489" y="2481748"/>
            <a:ext cx="1894500" cy="1894500"/>
          </a:xfrm>
          <a:prstGeom prst="ellipse">
            <a:avLst/>
          </a:prstGeom>
          <a:gradFill>
            <a:gsLst>
              <a:gs pos="0">
                <a:srgbClr val="FFC982"/>
              </a:gs>
              <a:gs pos="100000">
                <a:srgbClr val="F58F09"/>
              </a:gs>
            </a:gsLst>
            <a:lin ang="5400012" scaled="0"/>
          </a:gradFill>
          <a:ln>
            <a:noFill/>
          </a:ln>
          <a:effectLst>
            <a:outerShdw blurRad="142875" rotWithShape="0" algn="bl" dir="2700000" dist="47625">
              <a:srgbClr val="000000">
                <a:alpha val="1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75" name="Google Shape;275;p22"/>
          <p:cNvPicPr preferRelativeResize="0"/>
          <p:nvPr/>
        </p:nvPicPr>
        <p:blipFill rotWithShape="1">
          <a:blip r:embed="rId5">
            <a:alphaModFix/>
          </a:blip>
          <a:srcRect b="18463" l="18354" r="18569" t="19094"/>
          <a:stretch/>
        </p:blipFill>
        <p:spPr>
          <a:xfrm>
            <a:off x="876275" y="2871025"/>
            <a:ext cx="1195074" cy="1183149"/>
          </a:xfrm>
          <a:prstGeom prst="rect">
            <a:avLst/>
          </a:prstGeom>
          <a:noFill/>
          <a:ln>
            <a:noFill/>
          </a:ln>
        </p:spPr>
      </p:pic>
      <p:sp>
        <p:nvSpPr>
          <p:cNvPr id="276" name="Google Shape;276;p22"/>
          <p:cNvSpPr txBox="1"/>
          <p:nvPr/>
        </p:nvSpPr>
        <p:spPr>
          <a:xfrm>
            <a:off x="436875" y="1011000"/>
            <a:ext cx="2977800" cy="754200"/>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None/>
            </a:pPr>
            <a:r>
              <a:rPr b="1" lang="en" sz="3300">
                <a:solidFill>
                  <a:srgbClr val="4D2F5F"/>
                </a:solidFill>
                <a:latin typeface="Poppins"/>
                <a:ea typeface="Poppins"/>
                <a:cs typeface="Poppins"/>
                <a:sym typeface="Poppins"/>
              </a:rPr>
              <a:t>The </a:t>
            </a:r>
            <a:r>
              <a:rPr b="1" lang="en" sz="3300">
                <a:solidFill>
                  <a:schemeClr val="lt1"/>
                </a:solidFill>
                <a:latin typeface="Poppins"/>
                <a:ea typeface="Poppins"/>
                <a:cs typeface="Poppins"/>
                <a:sym typeface="Poppins"/>
              </a:rPr>
              <a:t>result?</a:t>
            </a:r>
            <a:endParaRPr sz="3300">
              <a:solidFill>
                <a:schemeClr val="lt1"/>
              </a:solidFill>
              <a:latin typeface="Poppins"/>
              <a:ea typeface="Poppins"/>
              <a:cs typeface="Poppins"/>
              <a:sym typeface="Poppins"/>
            </a:endParaRPr>
          </a:p>
        </p:txBody>
      </p:sp>
      <p:sp>
        <p:nvSpPr>
          <p:cNvPr id="277" name="Google Shape;277;p22"/>
          <p:cNvSpPr/>
          <p:nvPr/>
        </p:nvSpPr>
        <p:spPr>
          <a:xfrm>
            <a:off x="18950" y="0"/>
            <a:ext cx="3324900" cy="1145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22"/>
          <p:cNvSpPr txBox="1"/>
          <p:nvPr/>
        </p:nvSpPr>
        <p:spPr>
          <a:xfrm>
            <a:off x="436874" y="636133"/>
            <a:ext cx="3513000" cy="585000"/>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None/>
            </a:pPr>
            <a:r>
              <a:rPr lang="en" sz="2200">
                <a:solidFill>
                  <a:srgbClr val="4D2F5F"/>
                </a:solidFill>
                <a:latin typeface="Poppins"/>
                <a:ea typeface="Poppins"/>
                <a:cs typeface="Poppins"/>
                <a:sym typeface="Poppins"/>
              </a:rPr>
              <a:t>Machine Learning</a:t>
            </a:r>
            <a:endParaRPr sz="2200">
              <a:solidFill>
                <a:srgbClr val="4D2F5F"/>
              </a:solidFill>
              <a:latin typeface="Poppins"/>
              <a:ea typeface="Poppins"/>
              <a:cs typeface="Poppins"/>
              <a:sym typeface="Poppins"/>
            </a:endParaRPr>
          </a:p>
        </p:txBody>
      </p:sp>
      <p:pic>
        <p:nvPicPr>
          <p:cNvPr id="279" name="Google Shape;279;p22"/>
          <p:cNvPicPr preferRelativeResize="0"/>
          <p:nvPr/>
        </p:nvPicPr>
        <p:blipFill>
          <a:blip r:embed="rId6">
            <a:alphaModFix amt="5000"/>
          </a:blip>
          <a:stretch>
            <a:fillRect/>
          </a:stretch>
        </p:blipFill>
        <p:spPr>
          <a:xfrm>
            <a:off x="6887251" y="1998675"/>
            <a:ext cx="4859325" cy="4859325"/>
          </a:xfrm>
          <a:prstGeom prst="rect">
            <a:avLst/>
          </a:prstGeom>
          <a:noFill/>
          <a:ln>
            <a:noFill/>
          </a:ln>
        </p:spPr>
      </p:pic>
      <p:sp>
        <p:nvSpPr>
          <p:cNvPr id="280" name="Google Shape;280;p22"/>
          <p:cNvSpPr txBox="1"/>
          <p:nvPr/>
        </p:nvSpPr>
        <p:spPr>
          <a:xfrm>
            <a:off x="2699625" y="4794750"/>
            <a:ext cx="8822400" cy="4539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1750">
                <a:solidFill>
                  <a:srgbClr val="4D2F5F"/>
                </a:solidFill>
                <a:latin typeface="Poppins"/>
                <a:ea typeface="Poppins"/>
                <a:cs typeface="Poppins"/>
                <a:sym typeface="Poppins"/>
              </a:rPr>
              <a:t>It can still be improved with more various data.</a:t>
            </a:r>
            <a:endParaRPr sz="1750">
              <a:solidFill>
                <a:srgbClr val="4D2F5F"/>
              </a:solidFill>
              <a:latin typeface="Poppins"/>
              <a:ea typeface="Poppins"/>
              <a:cs typeface="Poppins"/>
              <a:sym typeface="Poppins"/>
            </a:endParaRPr>
          </a:p>
        </p:txBody>
      </p:sp>
      <p:sp>
        <p:nvSpPr>
          <p:cNvPr id="281" name="Google Shape;281;p22"/>
          <p:cNvSpPr txBox="1"/>
          <p:nvPr/>
        </p:nvSpPr>
        <p:spPr>
          <a:xfrm>
            <a:off x="2792252" y="3410275"/>
            <a:ext cx="1963800" cy="8469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 sz="1350">
                <a:solidFill>
                  <a:srgbClr val="4D2F5F"/>
                </a:solidFill>
                <a:latin typeface="Poppins"/>
                <a:ea typeface="Poppins"/>
                <a:cs typeface="Poppins"/>
                <a:sym typeface="Poppins"/>
              </a:rPr>
              <a:t>Train accuracy </a:t>
            </a:r>
            <a:r>
              <a:rPr lang="en" sz="1350">
                <a:solidFill>
                  <a:srgbClr val="4D2F5F"/>
                </a:solidFill>
                <a:latin typeface="Poppins"/>
                <a:ea typeface="Poppins"/>
                <a:cs typeface="Poppins"/>
                <a:sym typeface="Poppins"/>
              </a:rPr>
              <a:t> </a:t>
            </a:r>
            <a:endParaRPr sz="1350">
              <a:solidFill>
                <a:srgbClr val="4D2F5F"/>
              </a:solidFill>
              <a:latin typeface="Poppins"/>
              <a:ea typeface="Poppins"/>
              <a:cs typeface="Poppins"/>
              <a:sym typeface="Poppins"/>
            </a:endParaRPr>
          </a:p>
          <a:p>
            <a:pPr indent="0" lvl="0" marL="0" rtl="0" algn="ctr">
              <a:lnSpc>
                <a:spcPct val="115000"/>
              </a:lnSpc>
              <a:spcBef>
                <a:spcPts val="0"/>
              </a:spcBef>
              <a:spcAft>
                <a:spcPts val="0"/>
              </a:spcAft>
              <a:buNone/>
            </a:pPr>
            <a:r>
              <a:rPr b="1" lang="en" sz="2750">
                <a:solidFill>
                  <a:srgbClr val="43B2E8"/>
                </a:solidFill>
                <a:latin typeface="Poppins"/>
                <a:ea typeface="Poppins"/>
                <a:cs typeface="Poppins"/>
                <a:sym typeface="Poppins"/>
              </a:rPr>
              <a:t>92%</a:t>
            </a:r>
            <a:endParaRPr b="1" sz="2750">
              <a:solidFill>
                <a:srgbClr val="43B2E8"/>
              </a:solidFill>
              <a:latin typeface="Poppins"/>
              <a:ea typeface="Poppins"/>
              <a:cs typeface="Poppins"/>
              <a:sym typeface="Poppins"/>
            </a:endParaRPr>
          </a:p>
        </p:txBody>
      </p:sp>
      <p:sp>
        <p:nvSpPr>
          <p:cNvPr id="282" name="Google Shape;282;p22"/>
          <p:cNvSpPr txBox="1"/>
          <p:nvPr/>
        </p:nvSpPr>
        <p:spPr>
          <a:xfrm>
            <a:off x="4963525" y="3410275"/>
            <a:ext cx="2131800" cy="8469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 sz="1350">
                <a:solidFill>
                  <a:srgbClr val="4D2F5F"/>
                </a:solidFill>
                <a:latin typeface="Poppins"/>
                <a:ea typeface="Poppins"/>
                <a:cs typeface="Poppins"/>
                <a:sym typeface="Poppins"/>
              </a:rPr>
              <a:t>Validation accuracy  </a:t>
            </a:r>
            <a:endParaRPr b="1" sz="1350">
              <a:solidFill>
                <a:srgbClr val="4D2F5F"/>
              </a:solidFill>
              <a:latin typeface="Poppins"/>
              <a:ea typeface="Poppins"/>
              <a:cs typeface="Poppins"/>
              <a:sym typeface="Poppins"/>
            </a:endParaRPr>
          </a:p>
          <a:p>
            <a:pPr indent="0" lvl="0" marL="0" rtl="0" algn="ctr">
              <a:lnSpc>
                <a:spcPct val="115000"/>
              </a:lnSpc>
              <a:spcBef>
                <a:spcPts val="0"/>
              </a:spcBef>
              <a:spcAft>
                <a:spcPts val="0"/>
              </a:spcAft>
              <a:buNone/>
            </a:pPr>
            <a:r>
              <a:rPr b="1" lang="en" sz="2750">
                <a:solidFill>
                  <a:srgbClr val="43B2E8"/>
                </a:solidFill>
                <a:latin typeface="Poppins"/>
                <a:ea typeface="Poppins"/>
                <a:cs typeface="Poppins"/>
                <a:sym typeface="Poppins"/>
              </a:rPr>
              <a:t>82%</a:t>
            </a:r>
            <a:endParaRPr b="1" sz="2750">
              <a:solidFill>
                <a:srgbClr val="43B2E8"/>
              </a:solidFill>
              <a:latin typeface="Poppins"/>
              <a:ea typeface="Poppins"/>
              <a:cs typeface="Poppins"/>
              <a:sym typeface="Poppins"/>
            </a:endParaRPr>
          </a:p>
        </p:txBody>
      </p:sp>
      <p:sp>
        <p:nvSpPr>
          <p:cNvPr id="283" name="Google Shape;283;p22"/>
          <p:cNvSpPr txBox="1"/>
          <p:nvPr/>
        </p:nvSpPr>
        <p:spPr>
          <a:xfrm>
            <a:off x="7302802" y="3410275"/>
            <a:ext cx="1963800" cy="8469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1350">
                <a:solidFill>
                  <a:srgbClr val="4D2F5F"/>
                </a:solidFill>
                <a:latin typeface="Poppins"/>
                <a:ea typeface="Poppins"/>
                <a:cs typeface="Poppins"/>
                <a:sym typeface="Poppins"/>
              </a:rPr>
              <a:t>Loss  </a:t>
            </a:r>
            <a:endParaRPr sz="1350">
              <a:solidFill>
                <a:srgbClr val="4D2F5F"/>
              </a:solidFill>
              <a:latin typeface="Poppins"/>
              <a:ea typeface="Poppins"/>
              <a:cs typeface="Poppins"/>
              <a:sym typeface="Poppins"/>
            </a:endParaRPr>
          </a:p>
          <a:p>
            <a:pPr indent="0" lvl="0" marL="0" rtl="0" algn="ctr">
              <a:lnSpc>
                <a:spcPct val="115000"/>
              </a:lnSpc>
              <a:spcBef>
                <a:spcPts val="0"/>
              </a:spcBef>
              <a:spcAft>
                <a:spcPts val="0"/>
              </a:spcAft>
              <a:buNone/>
            </a:pPr>
            <a:r>
              <a:rPr lang="en" sz="2750">
                <a:solidFill>
                  <a:srgbClr val="F62254"/>
                </a:solidFill>
                <a:latin typeface="Poppins SemiBold"/>
                <a:ea typeface="Poppins SemiBold"/>
                <a:cs typeface="Poppins SemiBold"/>
                <a:sym typeface="Poppins SemiBold"/>
              </a:rPr>
              <a:t>24%</a:t>
            </a:r>
            <a:endParaRPr sz="2750">
              <a:solidFill>
                <a:srgbClr val="F62254"/>
              </a:solidFill>
              <a:latin typeface="Poppins SemiBold"/>
              <a:ea typeface="Poppins SemiBold"/>
              <a:cs typeface="Poppins SemiBold"/>
              <a:sym typeface="Poppins SemiBold"/>
            </a:endParaRPr>
          </a:p>
        </p:txBody>
      </p:sp>
      <p:sp>
        <p:nvSpPr>
          <p:cNvPr id="284" name="Google Shape;284;p22"/>
          <p:cNvSpPr txBox="1"/>
          <p:nvPr/>
        </p:nvSpPr>
        <p:spPr>
          <a:xfrm>
            <a:off x="9558077" y="3410275"/>
            <a:ext cx="1963800" cy="8469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1350">
                <a:solidFill>
                  <a:srgbClr val="4D2F5F"/>
                </a:solidFill>
                <a:latin typeface="Poppins"/>
                <a:ea typeface="Poppins"/>
                <a:cs typeface="Poppins"/>
                <a:sym typeface="Poppins"/>
              </a:rPr>
              <a:t>Validation loss</a:t>
            </a:r>
            <a:endParaRPr sz="1350">
              <a:solidFill>
                <a:srgbClr val="4D2F5F"/>
              </a:solidFill>
              <a:latin typeface="Poppins"/>
              <a:ea typeface="Poppins"/>
              <a:cs typeface="Poppins"/>
              <a:sym typeface="Poppins"/>
            </a:endParaRPr>
          </a:p>
          <a:p>
            <a:pPr indent="0" lvl="0" marL="0" rtl="0" algn="ctr">
              <a:lnSpc>
                <a:spcPct val="115000"/>
              </a:lnSpc>
              <a:spcBef>
                <a:spcPts val="0"/>
              </a:spcBef>
              <a:spcAft>
                <a:spcPts val="0"/>
              </a:spcAft>
              <a:buNone/>
            </a:pPr>
            <a:r>
              <a:rPr lang="en" sz="2750">
                <a:solidFill>
                  <a:srgbClr val="F62254"/>
                </a:solidFill>
                <a:latin typeface="Poppins SemiBold"/>
                <a:ea typeface="Poppins SemiBold"/>
                <a:cs typeface="Poppins SemiBold"/>
                <a:sym typeface="Poppins SemiBold"/>
              </a:rPr>
              <a:t>64%</a:t>
            </a:r>
            <a:endParaRPr sz="2750">
              <a:solidFill>
                <a:srgbClr val="F62254"/>
              </a:solidFill>
              <a:latin typeface="Poppins SemiBold"/>
              <a:ea typeface="Poppins SemiBold"/>
              <a:cs typeface="Poppins SemiBold"/>
              <a:sym typeface="Poppins SemiBold"/>
            </a:endParaRPr>
          </a:p>
        </p:txBody>
      </p:sp>
    </p:spTree>
  </p:cSld>
  <p:clrMapOvr>
    <a:masterClrMapping/>
  </p:clrMapOvr>
  <p:transition>
    <p:fade/>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1">
                                  <p:stCondLst>
                                    <p:cond delay="0"/>
                                  </p:stCondLst>
                                  <p:childTnLst>
                                    <p:set>
                                      <p:cBhvr>
                                        <p:cTn dur="1" fill="hold">
                                          <p:stCondLst>
                                            <p:cond delay="0"/>
                                          </p:stCondLst>
                                        </p:cTn>
                                        <p:tgtEl>
                                          <p:spTgt spid="272"/>
                                        </p:tgtEl>
                                        <p:attrNameLst>
                                          <p:attrName>style.visibility</p:attrName>
                                        </p:attrNameLst>
                                      </p:cBhvr>
                                      <p:to>
                                        <p:strVal val="visible"/>
                                      </p:to>
                                    </p:set>
                                    <p:anim calcmode="lin" valueType="num">
                                      <p:cBhvr additive="base">
                                        <p:cTn dur="1800"/>
                                        <p:tgtEl>
                                          <p:spTgt spid="272"/>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23"/>
          <p:cNvSpPr/>
          <p:nvPr/>
        </p:nvSpPr>
        <p:spPr>
          <a:xfrm>
            <a:off x="1392425" y="1150175"/>
            <a:ext cx="1604100" cy="456900"/>
          </a:xfrm>
          <a:prstGeom prst="rect">
            <a:avLst/>
          </a:prstGeom>
          <a:solidFill>
            <a:srgbClr val="48BBF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pic>
        <p:nvPicPr>
          <p:cNvPr id="290" name="Google Shape;290;p23"/>
          <p:cNvPicPr preferRelativeResize="0"/>
          <p:nvPr/>
        </p:nvPicPr>
        <p:blipFill>
          <a:blip r:embed="rId3">
            <a:alphaModFix/>
          </a:blip>
          <a:stretch>
            <a:fillRect/>
          </a:stretch>
        </p:blipFill>
        <p:spPr>
          <a:xfrm>
            <a:off x="560500" y="5981667"/>
            <a:ext cx="1479600" cy="412133"/>
          </a:xfrm>
          <a:prstGeom prst="rect">
            <a:avLst/>
          </a:prstGeom>
          <a:noFill/>
          <a:ln>
            <a:noFill/>
          </a:ln>
        </p:spPr>
      </p:pic>
      <p:sp>
        <p:nvSpPr>
          <p:cNvPr id="291" name="Google Shape;291;p23"/>
          <p:cNvSpPr/>
          <p:nvPr/>
        </p:nvSpPr>
        <p:spPr>
          <a:xfrm>
            <a:off x="560489" y="2481748"/>
            <a:ext cx="1894500" cy="1894500"/>
          </a:xfrm>
          <a:prstGeom prst="ellipse">
            <a:avLst/>
          </a:prstGeom>
          <a:gradFill>
            <a:gsLst>
              <a:gs pos="0">
                <a:srgbClr val="FFC982"/>
              </a:gs>
              <a:gs pos="100000">
                <a:srgbClr val="F58F09"/>
              </a:gs>
            </a:gsLst>
            <a:lin ang="5400012" scaled="0"/>
          </a:gradFill>
          <a:ln>
            <a:noFill/>
          </a:ln>
          <a:effectLst>
            <a:outerShdw blurRad="142875" rotWithShape="0" algn="bl" dir="2700000" dist="47625">
              <a:srgbClr val="000000">
                <a:alpha val="1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92" name="Google Shape;292;p23"/>
          <p:cNvPicPr preferRelativeResize="0"/>
          <p:nvPr/>
        </p:nvPicPr>
        <p:blipFill rotWithShape="1">
          <a:blip r:embed="rId4">
            <a:alphaModFix/>
          </a:blip>
          <a:srcRect b="18463" l="18354" r="18569" t="19094"/>
          <a:stretch/>
        </p:blipFill>
        <p:spPr>
          <a:xfrm>
            <a:off x="876275" y="2871025"/>
            <a:ext cx="1195074" cy="1183149"/>
          </a:xfrm>
          <a:prstGeom prst="rect">
            <a:avLst/>
          </a:prstGeom>
          <a:noFill/>
          <a:ln>
            <a:noFill/>
          </a:ln>
        </p:spPr>
      </p:pic>
      <p:sp>
        <p:nvSpPr>
          <p:cNvPr id="293" name="Google Shape;293;p23"/>
          <p:cNvSpPr txBox="1"/>
          <p:nvPr/>
        </p:nvSpPr>
        <p:spPr>
          <a:xfrm>
            <a:off x="436875" y="1011000"/>
            <a:ext cx="2977800" cy="754200"/>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None/>
            </a:pPr>
            <a:r>
              <a:rPr b="1" lang="en" sz="3300">
                <a:solidFill>
                  <a:srgbClr val="4D2F5F"/>
                </a:solidFill>
                <a:latin typeface="Poppins"/>
                <a:ea typeface="Poppins"/>
                <a:cs typeface="Poppins"/>
                <a:sym typeface="Poppins"/>
              </a:rPr>
              <a:t>The </a:t>
            </a:r>
            <a:r>
              <a:rPr b="1" lang="en" sz="3300">
                <a:solidFill>
                  <a:schemeClr val="lt1"/>
                </a:solidFill>
                <a:latin typeface="Poppins"/>
                <a:ea typeface="Poppins"/>
                <a:cs typeface="Poppins"/>
                <a:sym typeface="Poppins"/>
              </a:rPr>
              <a:t>testing</a:t>
            </a:r>
            <a:endParaRPr sz="3300">
              <a:solidFill>
                <a:schemeClr val="lt1"/>
              </a:solidFill>
              <a:latin typeface="Poppins"/>
              <a:ea typeface="Poppins"/>
              <a:cs typeface="Poppins"/>
              <a:sym typeface="Poppins"/>
            </a:endParaRPr>
          </a:p>
        </p:txBody>
      </p:sp>
      <p:sp>
        <p:nvSpPr>
          <p:cNvPr id="294" name="Google Shape;294;p23"/>
          <p:cNvSpPr/>
          <p:nvPr/>
        </p:nvSpPr>
        <p:spPr>
          <a:xfrm>
            <a:off x="18950" y="0"/>
            <a:ext cx="3324900" cy="1145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23"/>
          <p:cNvSpPr txBox="1"/>
          <p:nvPr/>
        </p:nvSpPr>
        <p:spPr>
          <a:xfrm>
            <a:off x="436874" y="636133"/>
            <a:ext cx="3513000" cy="585000"/>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None/>
            </a:pPr>
            <a:r>
              <a:rPr lang="en" sz="2200">
                <a:solidFill>
                  <a:srgbClr val="4D2F5F"/>
                </a:solidFill>
                <a:latin typeface="Poppins"/>
                <a:ea typeface="Poppins"/>
                <a:cs typeface="Poppins"/>
                <a:sym typeface="Poppins"/>
              </a:rPr>
              <a:t>Machine Learning</a:t>
            </a:r>
            <a:endParaRPr sz="2200">
              <a:solidFill>
                <a:srgbClr val="4D2F5F"/>
              </a:solidFill>
              <a:latin typeface="Poppins"/>
              <a:ea typeface="Poppins"/>
              <a:cs typeface="Poppins"/>
              <a:sym typeface="Poppins"/>
            </a:endParaRPr>
          </a:p>
        </p:txBody>
      </p:sp>
      <p:pic>
        <p:nvPicPr>
          <p:cNvPr id="296" name="Google Shape;296;p23"/>
          <p:cNvPicPr preferRelativeResize="0"/>
          <p:nvPr/>
        </p:nvPicPr>
        <p:blipFill>
          <a:blip r:embed="rId5">
            <a:alphaModFix/>
          </a:blip>
          <a:stretch>
            <a:fillRect/>
          </a:stretch>
        </p:blipFill>
        <p:spPr>
          <a:xfrm>
            <a:off x="3180673" y="2515350"/>
            <a:ext cx="8606125" cy="1894500"/>
          </a:xfrm>
          <a:prstGeom prst="rect">
            <a:avLst/>
          </a:prstGeom>
          <a:noFill/>
          <a:ln>
            <a:noFill/>
          </a:ln>
        </p:spPr>
      </p:pic>
      <p:pic>
        <p:nvPicPr>
          <p:cNvPr id="297" name="Google Shape;297;p23"/>
          <p:cNvPicPr preferRelativeResize="0"/>
          <p:nvPr/>
        </p:nvPicPr>
        <p:blipFill>
          <a:blip r:embed="rId6">
            <a:alphaModFix amt="5000"/>
          </a:blip>
          <a:stretch>
            <a:fillRect/>
          </a:stretch>
        </p:blipFill>
        <p:spPr>
          <a:xfrm>
            <a:off x="6887251" y="1998675"/>
            <a:ext cx="4859325" cy="4859325"/>
          </a:xfrm>
          <a:prstGeom prst="rect">
            <a:avLst/>
          </a:prstGeom>
          <a:noFill/>
          <a:ln>
            <a:noFill/>
          </a:ln>
        </p:spPr>
      </p:pic>
      <p:sp>
        <p:nvSpPr>
          <p:cNvPr id="298" name="Google Shape;298;p23"/>
          <p:cNvSpPr/>
          <p:nvPr/>
        </p:nvSpPr>
        <p:spPr>
          <a:xfrm rot="5400000">
            <a:off x="3173781" y="4129111"/>
            <a:ext cx="100800" cy="87000"/>
          </a:xfrm>
          <a:prstGeom prst="triangle">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23"/>
          <p:cNvSpPr/>
          <p:nvPr/>
        </p:nvSpPr>
        <p:spPr>
          <a:xfrm rot="5400000">
            <a:off x="3173781" y="3155423"/>
            <a:ext cx="100800" cy="87000"/>
          </a:xfrm>
          <a:prstGeom prst="triangle">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ransition>
    <p:fade/>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1">
                                  <p:stCondLst>
                                    <p:cond delay="0"/>
                                  </p:stCondLst>
                                  <p:childTnLst>
                                    <p:set>
                                      <p:cBhvr>
                                        <p:cTn dur="1" fill="hold">
                                          <p:stCondLst>
                                            <p:cond delay="0"/>
                                          </p:stCondLst>
                                        </p:cTn>
                                        <p:tgtEl>
                                          <p:spTgt spid="289"/>
                                        </p:tgtEl>
                                        <p:attrNameLst>
                                          <p:attrName>style.visibility</p:attrName>
                                        </p:attrNameLst>
                                      </p:cBhvr>
                                      <p:to>
                                        <p:strVal val="visible"/>
                                      </p:to>
                                    </p:set>
                                    <p:anim calcmode="lin" valueType="num">
                                      <p:cBhvr additive="base">
                                        <p:cTn dur="1800"/>
                                        <p:tgtEl>
                                          <p:spTgt spid="289"/>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pic>
        <p:nvPicPr>
          <p:cNvPr id="304" name="Google Shape;304;p24"/>
          <p:cNvPicPr preferRelativeResize="0"/>
          <p:nvPr/>
        </p:nvPicPr>
        <p:blipFill>
          <a:blip r:embed="rId3">
            <a:alphaModFix/>
          </a:blip>
          <a:stretch>
            <a:fillRect/>
          </a:stretch>
        </p:blipFill>
        <p:spPr>
          <a:xfrm>
            <a:off x="560500" y="5981667"/>
            <a:ext cx="1479600" cy="412133"/>
          </a:xfrm>
          <a:prstGeom prst="rect">
            <a:avLst/>
          </a:prstGeom>
          <a:noFill/>
          <a:ln>
            <a:noFill/>
          </a:ln>
        </p:spPr>
      </p:pic>
      <p:sp>
        <p:nvSpPr>
          <p:cNvPr id="305" name="Google Shape;305;p24"/>
          <p:cNvSpPr txBox="1"/>
          <p:nvPr/>
        </p:nvSpPr>
        <p:spPr>
          <a:xfrm>
            <a:off x="4805250" y="636125"/>
            <a:ext cx="2581500" cy="585000"/>
          </a:xfrm>
          <a:prstGeom prst="rect">
            <a:avLst/>
          </a:prstGeom>
          <a:noFill/>
          <a:ln>
            <a:noFill/>
          </a:ln>
        </p:spPr>
        <p:txBody>
          <a:bodyPr anchorCtr="0" anchor="t" bIns="121900" lIns="121900" spcFirstLastPara="1" rIns="121900" wrap="square" tIns="121900">
            <a:spAutoFit/>
          </a:bodyPr>
          <a:lstStyle/>
          <a:p>
            <a:pPr indent="0" lvl="0" marL="0" rtl="0" algn="ctr">
              <a:spcBef>
                <a:spcPts val="0"/>
              </a:spcBef>
              <a:spcAft>
                <a:spcPts val="0"/>
              </a:spcAft>
              <a:buNone/>
            </a:pPr>
            <a:r>
              <a:rPr lang="en" sz="2200">
                <a:solidFill>
                  <a:srgbClr val="4D2F5F"/>
                </a:solidFill>
                <a:latin typeface="Poppins"/>
                <a:ea typeface="Poppins"/>
                <a:cs typeface="Poppins"/>
                <a:sym typeface="Poppins"/>
              </a:rPr>
              <a:t>Android App</a:t>
            </a:r>
            <a:endParaRPr sz="2200">
              <a:solidFill>
                <a:srgbClr val="4D2F5F"/>
              </a:solidFill>
              <a:latin typeface="Poppins"/>
              <a:ea typeface="Poppins"/>
              <a:cs typeface="Poppins"/>
              <a:sym typeface="Poppins"/>
            </a:endParaRPr>
          </a:p>
        </p:txBody>
      </p:sp>
      <p:sp>
        <p:nvSpPr>
          <p:cNvPr id="306" name="Google Shape;306;p24"/>
          <p:cNvSpPr/>
          <p:nvPr/>
        </p:nvSpPr>
        <p:spPr>
          <a:xfrm rot="5400000">
            <a:off x="322500" y="1603822"/>
            <a:ext cx="1083900" cy="1728900"/>
          </a:xfrm>
          <a:prstGeom prst="round2SameRect">
            <a:avLst>
              <a:gd fmla="val 16667" name="adj1"/>
              <a:gd fmla="val 0" name="adj2"/>
            </a:avLst>
          </a:prstGeom>
          <a:solidFill>
            <a:srgbClr val="4D2F5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07" name="Google Shape;307;p24"/>
          <p:cNvSpPr/>
          <p:nvPr/>
        </p:nvSpPr>
        <p:spPr>
          <a:xfrm flipH="1" rot="-5400000">
            <a:off x="7527500" y="-1666145"/>
            <a:ext cx="1083900" cy="8268300"/>
          </a:xfrm>
          <a:prstGeom prst="round2SameRect">
            <a:avLst>
              <a:gd fmla="val 16667" name="adj1"/>
              <a:gd fmla="val 0" name="adj2"/>
            </a:avLst>
          </a:pr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08" name="Google Shape;308;p24"/>
          <p:cNvSpPr txBox="1"/>
          <p:nvPr/>
        </p:nvSpPr>
        <p:spPr>
          <a:xfrm>
            <a:off x="4066050" y="2038900"/>
            <a:ext cx="7132800" cy="828900"/>
          </a:xfrm>
          <a:prstGeom prst="rect">
            <a:avLst/>
          </a:prstGeom>
          <a:noFill/>
          <a:ln>
            <a:noFill/>
          </a:ln>
        </p:spPr>
        <p:txBody>
          <a:bodyPr anchorCtr="0" anchor="t" bIns="121900" lIns="121900" spcFirstLastPara="1" rIns="121900" wrap="square" tIns="121900">
            <a:spAutoFit/>
          </a:bodyPr>
          <a:lstStyle/>
          <a:p>
            <a:pPr indent="0" lvl="0" marL="0" rtl="0" algn="l">
              <a:lnSpc>
                <a:spcPct val="115000"/>
              </a:lnSpc>
              <a:spcBef>
                <a:spcPts val="0"/>
              </a:spcBef>
              <a:spcAft>
                <a:spcPts val="0"/>
              </a:spcAft>
              <a:buNone/>
            </a:pPr>
            <a:r>
              <a:rPr b="1" lang="en" sz="1900">
                <a:solidFill>
                  <a:srgbClr val="4D2F5F"/>
                </a:solidFill>
                <a:latin typeface="Poppins"/>
                <a:ea typeface="Poppins"/>
                <a:cs typeface="Poppins"/>
                <a:sym typeface="Poppins"/>
              </a:rPr>
              <a:t>Using Android Architecture Components</a:t>
            </a:r>
            <a:endParaRPr b="1" sz="1900">
              <a:solidFill>
                <a:srgbClr val="4D2F5F"/>
              </a:solidFill>
              <a:latin typeface="Poppins"/>
              <a:ea typeface="Poppins"/>
              <a:cs typeface="Poppins"/>
              <a:sym typeface="Poppins"/>
            </a:endParaRPr>
          </a:p>
          <a:p>
            <a:pPr indent="0" lvl="0" marL="0" rtl="0" algn="l">
              <a:lnSpc>
                <a:spcPct val="115000"/>
              </a:lnSpc>
              <a:spcBef>
                <a:spcPts val="0"/>
              </a:spcBef>
              <a:spcAft>
                <a:spcPts val="0"/>
              </a:spcAft>
              <a:buNone/>
            </a:pPr>
            <a:r>
              <a:rPr lang="en" sz="1600">
                <a:solidFill>
                  <a:srgbClr val="4D2F5F"/>
                </a:solidFill>
                <a:latin typeface="Poppins"/>
                <a:ea typeface="Poppins"/>
                <a:cs typeface="Poppins"/>
                <a:sym typeface="Poppins"/>
              </a:rPr>
              <a:t>MVVM, Room, repository, and remote &amp; local data source</a:t>
            </a:r>
            <a:endParaRPr sz="1600">
              <a:solidFill>
                <a:srgbClr val="4D2F5F"/>
              </a:solidFill>
              <a:latin typeface="Poppins SemiBold"/>
              <a:ea typeface="Poppins SemiBold"/>
              <a:cs typeface="Poppins SemiBold"/>
              <a:sym typeface="Poppins SemiBold"/>
            </a:endParaRPr>
          </a:p>
        </p:txBody>
      </p:sp>
      <p:sp>
        <p:nvSpPr>
          <p:cNvPr id="309" name="Google Shape;309;p24"/>
          <p:cNvSpPr/>
          <p:nvPr/>
        </p:nvSpPr>
        <p:spPr>
          <a:xfrm rot="5400000">
            <a:off x="749133" y="2415289"/>
            <a:ext cx="1083900" cy="2581500"/>
          </a:xfrm>
          <a:prstGeom prst="round2SameRect">
            <a:avLst>
              <a:gd fmla="val 16667" name="adj1"/>
              <a:gd fmla="val 0" name="adj2"/>
            </a:avLst>
          </a:prstGeom>
          <a:solidFill>
            <a:srgbClr val="48BBF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10" name="Google Shape;310;p24"/>
          <p:cNvSpPr/>
          <p:nvPr/>
        </p:nvSpPr>
        <p:spPr>
          <a:xfrm flipH="1" rot="-5400000">
            <a:off x="7946933" y="7322"/>
            <a:ext cx="1095300" cy="7399500"/>
          </a:xfrm>
          <a:prstGeom prst="round2SameRect">
            <a:avLst>
              <a:gd fmla="val 16667" name="adj1"/>
              <a:gd fmla="val 0" name="adj2"/>
            </a:avLst>
          </a:pr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11" name="Google Shape;311;p24"/>
          <p:cNvSpPr txBox="1"/>
          <p:nvPr/>
        </p:nvSpPr>
        <p:spPr>
          <a:xfrm>
            <a:off x="4923575" y="3291055"/>
            <a:ext cx="5060100" cy="828900"/>
          </a:xfrm>
          <a:prstGeom prst="rect">
            <a:avLst/>
          </a:prstGeom>
          <a:noFill/>
          <a:ln>
            <a:noFill/>
          </a:ln>
        </p:spPr>
        <p:txBody>
          <a:bodyPr anchorCtr="0" anchor="t" bIns="121900" lIns="121900" spcFirstLastPara="1" rIns="121900" wrap="square" tIns="121900">
            <a:spAutoFit/>
          </a:bodyPr>
          <a:lstStyle/>
          <a:p>
            <a:pPr indent="0" lvl="0" marL="0" rtl="0" algn="l">
              <a:lnSpc>
                <a:spcPct val="115000"/>
              </a:lnSpc>
              <a:spcBef>
                <a:spcPts val="0"/>
              </a:spcBef>
              <a:spcAft>
                <a:spcPts val="0"/>
              </a:spcAft>
              <a:buNone/>
            </a:pPr>
            <a:r>
              <a:rPr b="1" lang="en" sz="1900">
                <a:solidFill>
                  <a:srgbClr val="4D2F5F"/>
                </a:solidFill>
                <a:latin typeface="Poppins"/>
                <a:ea typeface="Poppins"/>
                <a:cs typeface="Poppins"/>
                <a:sym typeface="Poppins"/>
              </a:rPr>
              <a:t>Implementing Clean Architecture</a:t>
            </a:r>
            <a:endParaRPr b="1" sz="1900">
              <a:solidFill>
                <a:srgbClr val="4D2F5F"/>
              </a:solidFill>
              <a:latin typeface="Poppins"/>
              <a:ea typeface="Poppins"/>
              <a:cs typeface="Poppins"/>
              <a:sym typeface="Poppins"/>
            </a:endParaRPr>
          </a:p>
          <a:p>
            <a:pPr indent="0" lvl="0" marL="0" rtl="0" algn="l">
              <a:lnSpc>
                <a:spcPct val="115000"/>
              </a:lnSpc>
              <a:spcBef>
                <a:spcPts val="0"/>
              </a:spcBef>
              <a:spcAft>
                <a:spcPts val="0"/>
              </a:spcAft>
              <a:buNone/>
            </a:pPr>
            <a:r>
              <a:rPr lang="en" sz="1600">
                <a:solidFill>
                  <a:srgbClr val="4D2F5F"/>
                </a:solidFill>
                <a:latin typeface="Poppins"/>
                <a:ea typeface="Poppins"/>
                <a:cs typeface="Poppins"/>
                <a:sym typeface="Poppins"/>
              </a:rPr>
              <a:t>with Koin service locator</a:t>
            </a:r>
            <a:endParaRPr sz="1600">
              <a:solidFill>
                <a:srgbClr val="4D2F5F"/>
              </a:solidFill>
              <a:latin typeface="Poppins"/>
              <a:ea typeface="Poppins"/>
              <a:cs typeface="Poppins"/>
              <a:sym typeface="Poppins"/>
            </a:endParaRPr>
          </a:p>
        </p:txBody>
      </p:sp>
      <p:sp>
        <p:nvSpPr>
          <p:cNvPr id="312" name="Google Shape;312;p24"/>
          <p:cNvSpPr/>
          <p:nvPr/>
        </p:nvSpPr>
        <p:spPr>
          <a:xfrm rot="5400000">
            <a:off x="1186800" y="3214755"/>
            <a:ext cx="1083900" cy="3458100"/>
          </a:xfrm>
          <a:prstGeom prst="round2SameRect">
            <a:avLst>
              <a:gd fmla="val 16667" name="adj1"/>
              <a:gd fmla="val 0" name="adj2"/>
            </a:avLst>
          </a:prstGeom>
          <a:solidFill>
            <a:srgbClr val="F62254"/>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13" name="Google Shape;313;p24"/>
          <p:cNvSpPr/>
          <p:nvPr/>
        </p:nvSpPr>
        <p:spPr>
          <a:xfrm flipH="1" rot="-5400000">
            <a:off x="8379250" y="1674972"/>
            <a:ext cx="1095300" cy="6535200"/>
          </a:xfrm>
          <a:prstGeom prst="round2SameRect">
            <a:avLst>
              <a:gd fmla="val 16667" name="adj1"/>
              <a:gd fmla="val 0" name="adj2"/>
            </a:avLst>
          </a:pr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14" name="Google Shape;314;p24"/>
          <p:cNvSpPr txBox="1"/>
          <p:nvPr/>
        </p:nvSpPr>
        <p:spPr>
          <a:xfrm>
            <a:off x="5791042" y="4516836"/>
            <a:ext cx="6244500" cy="828900"/>
          </a:xfrm>
          <a:prstGeom prst="rect">
            <a:avLst/>
          </a:prstGeom>
          <a:noFill/>
          <a:ln>
            <a:noFill/>
          </a:ln>
        </p:spPr>
        <p:txBody>
          <a:bodyPr anchorCtr="0" anchor="t" bIns="121900" lIns="121900" spcFirstLastPara="1" rIns="121900" wrap="square" tIns="121900">
            <a:spAutoFit/>
          </a:bodyPr>
          <a:lstStyle/>
          <a:p>
            <a:pPr indent="0" lvl="0" marL="0" rtl="0" algn="l">
              <a:lnSpc>
                <a:spcPct val="115000"/>
              </a:lnSpc>
              <a:spcBef>
                <a:spcPts val="0"/>
              </a:spcBef>
              <a:spcAft>
                <a:spcPts val="0"/>
              </a:spcAft>
              <a:buNone/>
            </a:pPr>
            <a:r>
              <a:rPr b="1" lang="en" sz="1900">
                <a:solidFill>
                  <a:srgbClr val="4D2F5F"/>
                </a:solidFill>
                <a:latin typeface="Poppins"/>
                <a:ea typeface="Poppins"/>
                <a:cs typeface="Poppins"/>
                <a:sym typeface="Poppins"/>
              </a:rPr>
              <a:t>Other libraries</a:t>
            </a:r>
            <a:endParaRPr b="1" sz="1900">
              <a:solidFill>
                <a:srgbClr val="4D2F5F"/>
              </a:solidFill>
              <a:latin typeface="Poppins"/>
              <a:ea typeface="Poppins"/>
              <a:cs typeface="Poppins"/>
              <a:sym typeface="Poppins"/>
            </a:endParaRPr>
          </a:p>
          <a:p>
            <a:pPr indent="0" lvl="0" marL="0" rtl="0" algn="l">
              <a:lnSpc>
                <a:spcPct val="115000"/>
              </a:lnSpc>
              <a:spcBef>
                <a:spcPts val="0"/>
              </a:spcBef>
              <a:spcAft>
                <a:spcPts val="0"/>
              </a:spcAft>
              <a:buNone/>
            </a:pPr>
            <a:r>
              <a:rPr lang="en" sz="1600">
                <a:solidFill>
                  <a:srgbClr val="4D2F5F"/>
                </a:solidFill>
                <a:latin typeface="Poppins"/>
                <a:ea typeface="Poppins"/>
                <a:cs typeface="Poppins"/>
                <a:sym typeface="Poppins"/>
              </a:rPr>
              <a:t>Retrofit, Firebase Auth, Glide, Material Design</a:t>
            </a:r>
            <a:endParaRPr sz="1600">
              <a:solidFill>
                <a:srgbClr val="4D2F5F"/>
              </a:solidFill>
              <a:latin typeface="Poppins"/>
              <a:ea typeface="Poppins"/>
              <a:cs typeface="Poppins"/>
              <a:sym typeface="Poppins"/>
            </a:endParaRPr>
          </a:p>
        </p:txBody>
      </p:sp>
      <p:sp>
        <p:nvSpPr>
          <p:cNvPr id="315" name="Google Shape;315;p24"/>
          <p:cNvSpPr/>
          <p:nvPr/>
        </p:nvSpPr>
        <p:spPr>
          <a:xfrm rot="5400000">
            <a:off x="2290200" y="1472719"/>
            <a:ext cx="1083900" cy="1991100"/>
          </a:xfrm>
          <a:prstGeom prst="roundRect">
            <a:avLst>
              <a:gd fmla="val 14053" name="adj"/>
            </a:avLst>
          </a:prstGeom>
          <a:solidFill>
            <a:srgbClr val="BE84B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p>
        </p:txBody>
      </p:sp>
      <p:sp>
        <p:nvSpPr>
          <p:cNvPr id="316" name="Google Shape;316;p24"/>
          <p:cNvSpPr/>
          <p:nvPr/>
        </p:nvSpPr>
        <p:spPr>
          <a:xfrm rot="5400000">
            <a:off x="3143467" y="2710485"/>
            <a:ext cx="1083900" cy="1991100"/>
          </a:xfrm>
          <a:prstGeom prst="roundRect">
            <a:avLst>
              <a:gd fmla="val 14053" name="adj"/>
            </a:avLst>
          </a:prstGeom>
          <a:solidFill>
            <a:srgbClr val="3E9FCF"/>
          </a:solidFill>
          <a:ln>
            <a:noFill/>
          </a:ln>
        </p:spPr>
        <p:txBody>
          <a:bodyPr anchorCtr="0" anchor="ctr" bIns="121900" lIns="121900" spcFirstLastPara="1" rIns="121900" wrap="square" tIns="121900">
            <a:noAutofit/>
          </a:bodyPr>
          <a:lstStyle/>
          <a:p>
            <a:pPr indent="0" lvl="0" marL="0" rtl="0" algn="l">
              <a:spcBef>
                <a:spcPts val="0"/>
              </a:spcBef>
              <a:spcAft>
                <a:spcPts val="0"/>
              </a:spcAft>
              <a:buClr>
                <a:schemeClr val="dk1"/>
              </a:buClr>
              <a:buSzPts val="1500"/>
              <a:buFont typeface="Arial"/>
              <a:buNone/>
            </a:pPr>
            <a:r>
              <a:t/>
            </a:r>
            <a:endParaRPr sz="1900">
              <a:solidFill>
                <a:schemeClr val="dk1"/>
              </a:solidFill>
            </a:endParaRPr>
          </a:p>
        </p:txBody>
      </p:sp>
      <p:sp>
        <p:nvSpPr>
          <p:cNvPr id="317" name="Google Shape;317;p24"/>
          <p:cNvSpPr/>
          <p:nvPr/>
        </p:nvSpPr>
        <p:spPr>
          <a:xfrm rot="5400000">
            <a:off x="4019433" y="3950385"/>
            <a:ext cx="1083900" cy="1991100"/>
          </a:xfrm>
          <a:prstGeom prst="roundRect">
            <a:avLst>
              <a:gd fmla="val 14053" name="adj"/>
            </a:avLst>
          </a:prstGeom>
          <a:solidFill>
            <a:srgbClr val="EA9999"/>
          </a:solidFill>
          <a:ln>
            <a:noFill/>
          </a:ln>
        </p:spPr>
        <p:txBody>
          <a:bodyPr anchorCtr="0" anchor="ctr" bIns="121900" lIns="121900" spcFirstLastPara="1" rIns="121900" wrap="square" tIns="121900">
            <a:noAutofit/>
          </a:bodyPr>
          <a:lstStyle/>
          <a:p>
            <a:pPr indent="0" lvl="0" marL="0" rtl="0" algn="l">
              <a:spcBef>
                <a:spcPts val="0"/>
              </a:spcBef>
              <a:spcAft>
                <a:spcPts val="0"/>
              </a:spcAft>
              <a:buClr>
                <a:schemeClr val="dk1"/>
              </a:buClr>
              <a:buSzPts val="1500"/>
              <a:buFont typeface="Arial"/>
              <a:buNone/>
            </a:pPr>
            <a:r>
              <a:t/>
            </a:r>
            <a:endParaRPr sz="1900">
              <a:solidFill>
                <a:schemeClr val="dk1"/>
              </a:solidFill>
            </a:endParaRPr>
          </a:p>
        </p:txBody>
      </p:sp>
      <p:sp>
        <p:nvSpPr>
          <p:cNvPr id="318" name="Google Shape;318;p24"/>
          <p:cNvSpPr txBox="1"/>
          <p:nvPr/>
        </p:nvSpPr>
        <p:spPr>
          <a:xfrm>
            <a:off x="1223325" y="2121650"/>
            <a:ext cx="505500" cy="692700"/>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None/>
            </a:pPr>
            <a:r>
              <a:rPr b="1" lang="en" sz="2900">
                <a:solidFill>
                  <a:schemeClr val="lt1"/>
                </a:solidFill>
                <a:latin typeface="Poppins"/>
                <a:ea typeface="Poppins"/>
                <a:cs typeface="Poppins"/>
                <a:sym typeface="Poppins"/>
              </a:rPr>
              <a:t>1</a:t>
            </a:r>
            <a:endParaRPr sz="2900">
              <a:solidFill>
                <a:schemeClr val="lt1"/>
              </a:solidFill>
              <a:latin typeface="Poppins"/>
              <a:ea typeface="Poppins"/>
              <a:cs typeface="Poppins"/>
              <a:sym typeface="Poppins"/>
            </a:endParaRPr>
          </a:p>
        </p:txBody>
      </p:sp>
      <p:sp>
        <p:nvSpPr>
          <p:cNvPr id="319" name="Google Shape;319;p24"/>
          <p:cNvSpPr txBox="1"/>
          <p:nvPr/>
        </p:nvSpPr>
        <p:spPr>
          <a:xfrm>
            <a:off x="2040100" y="3359675"/>
            <a:ext cx="535800" cy="692700"/>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None/>
            </a:pPr>
            <a:r>
              <a:rPr b="1" lang="en" sz="2900">
                <a:solidFill>
                  <a:schemeClr val="lt1"/>
                </a:solidFill>
                <a:latin typeface="Poppins"/>
                <a:ea typeface="Poppins"/>
                <a:cs typeface="Poppins"/>
                <a:sym typeface="Poppins"/>
              </a:rPr>
              <a:t>2</a:t>
            </a:r>
            <a:endParaRPr sz="2900">
              <a:solidFill>
                <a:schemeClr val="lt1"/>
              </a:solidFill>
              <a:latin typeface="Poppins"/>
              <a:ea typeface="Poppins"/>
              <a:cs typeface="Poppins"/>
              <a:sym typeface="Poppins"/>
            </a:endParaRPr>
          </a:p>
        </p:txBody>
      </p:sp>
      <p:sp>
        <p:nvSpPr>
          <p:cNvPr id="320" name="Google Shape;320;p24"/>
          <p:cNvSpPr txBox="1"/>
          <p:nvPr/>
        </p:nvSpPr>
        <p:spPr>
          <a:xfrm>
            <a:off x="2922000" y="4599575"/>
            <a:ext cx="535800" cy="692700"/>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None/>
            </a:pPr>
            <a:r>
              <a:rPr b="1" lang="en" sz="2900">
                <a:solidFill>
                  <a:schemeClr val="lt1"/>
                </a:solidFill>
                <a:latin typeface="Poppins"/>
                <a:ea typeface="Poppins"/>
                <a:cs typeface="Poppins"/>
                <a:sym typeface="Poppins"/>
              </a:rPr>
              <a:t>3</a:t>
            </a:r>
            <a:endParaRPr sz="2900">
              <a:solidFill>
                <a:schemeClr val="lt1"/>
              </a:solidFill>
              <a:latin typeface="Poppins"/>
              <a:ea typeface="Poppins"/>
              <a:cs typeface="Poppins"/>
              <a:sym typeface="Poppins"/>
            </a:endParaRPr>
          </a:p>
        </p:txBody>
      </p:sp>
      <p:sp>
        <p:nvSpPr>
          <p:cNvPr id="321" name="Google Shape;321;p24"/>
          <p:cNvSpPr txBox="1"/>
          <p:nvPr/>
        </p:nvSpPr>
        <p:spPr>
          <a:xfrm>
            <a:off x="2689875" y="1011000"/>
            <a:ext cx="6850200" cy="754200"/>
          </a:xfrm>
          <a:prstGeom prst="rect">
            <a:avLst/>
          </a:prstGeom>
          <a:noFill/>
          <a:ln>
            <a:noFill/>
          </a:ln>
        </p:spPr>
        <p:txBody>
          <a:bodyPr anchorCtr="0" anchor="t" bIns="121900" lIns="121900" spcFirstLastPara="1" rIns="121900" wrap="square" tIns="121900">
            <a:spAutoFit/>
          </a:bodyPr>
          <a:lstStyle/>
          <a:p>
            <a:pPr indent="0" lvl="0" marL="0" rtl="0" algn="ctr">
              <a:spcBef>
                <a:spcPts val="0"/>
              </a:spcBef>
              <a:spcAft>
                <a:spcPts val="0"/>
              </a:spcAft>
              <a:buNone/>
            </a:pPr>
            <a:r>
              <a:rPr b="1" lang="en" sz="3300">
                <a:solidFill>
                  <a:srgbClr val="4D2F5F"/>
                </a:solidFill>
                <a:latin typeface="Poppins"/>
                <a:ea typeface="Poppins"/>
                <a:cs typeface="Poppins"/>
                <a:sym typeface="Poppins"/>
              </a:rPr>
              <a:t>Implementation summary</a:t>
            </a:r>
            <a:endParaRPr sz="3300">
              <a:solidFill>
                <a:schemeClr val="lt1"/>
              </a:solidFill>
              <a:latin typeface="Poppins"/>
              <a:ea typeface="Poppins"/>
              <a:cs typeface="Poppins"/>
              <a:sym typeface="Poppins"/>
            </a:endParaRPr>
          </a:p>
        </p:txBody>
      </p:sp>
      <p:pic>
        <p:nvPicPr>
          <p:cNvPr id="322" name="Google Shape;322;p24"/>
          <p:cNvPicPr preferRelativeResize="0"/>
          <p:nvPr/>
        </p:nvPicPr>
        <p:blipFill rotWithShape="1">
          <a:blip r:embed="rId4">
            <a:alphaModFix amt="68000"/>
          </a:blip>
          <a:srcRect b="4072" l="2778" r="3032" t="2730"/>
          <a:stretch/>
        </p:blipFill>
        <p:spPr>
          <a:xfrm>
            <a:off x="2400650" y="2087525"/>
            <a:ext cx="862800" cy="754200"/>
          </a:xfrm>
          <a:prstGeom prst="hexagon">
            <a:avLst>
              <a:gd fmla="val 30414" name="adj"/>
              <a:gd fmla="val 115470" name="vf"/>
            </a:avLst>
          </a:prstGeom>
          <a:noFill/>
          <a:ln>
            <a:noFill/>
          </a:ln>
        </p:spPr>
      </p:pic>
      <p:pic>
        <p:nvPicPr>
          <p:cNvPr id="323" name="Google Shape;323;p24"/>
          <p:cNvPicPr preferRelativeResize="0"/>
          <p:nvPr/>
        </p:nvPicPr>
        <p:blipFill>
          <a:blip r:embed="rId5">
            <a:alphaModFix/>
          </a:blip>
          <a:stretch>
            <a:fillRect/>
          </a:stretch>
        </p:blipFill>
        <p:spPr>
          <a:xfrm>
            <a:off x="3327425" y="3330000"/>
            <a:ext cx="715893" cy="754202"/>
          </a:xfrm>
          <a:prstGeom prst="rect">
            <a:avLst/>
          </a:prstGeom>
          <a:noFill/>
          <a:ln>
            <a:noFill/>
          </a:ln>
        </p:spPr>
      </p:pic>
      <p:grpSp>
        <p:nvGrpSpPr>
          <p:cNvPr id="324" name="Google Shape;324;p24"/>
          <p:cNvGrpSpPr/>
          <p:nvPr/>
        </p:nvGrpSpPr>
        <p:grpSpPr>
          <a:xfrm>
            <a:off x="4096962" y="4588025"/>
            <a:ext cx="950300" cy="715800"/>
            <a:chOff x="4096962" y="4588025"/>
            <a:chExt cx="950300" cy="715800"/>
          </a:xfrm>
        </p:grpSpPr>
        <p:sp>
          <p:nvSpPr>
            <p:cNvPr id="325" name="Google Shape;325;p24"/>
            <p:cNvSpPr/>
            <p:nvPr/>
          </p:nvSpPr>
          <p:spPr>
            <a:xfrm>
              <a:off x="4511462" y="4588025"/>
              <a:ext cx="535800" cy="715800"/>
            </a:xfrm>
            <a:prstGeom prst="roundRect">
              <a:avLst>
                <a:gd fmla="val 16667" name="adj"/>
              </a:avLst>
            </a:prstGeom>
            <a:solidFill>
              <a:srgbClr val="F4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24"/>
            <p:cNvSpPr/>
            <p:nvPr/>
          </p:nvSpPr>
          <p:spPr>
            <a:xfrm>
              <a:off x="4266637" y="4689825"/>
              <a:ext cx="505500" cy="505500"/>
            </a:xfrm>
            <a:prstGeom prst="roundRect">
              <a:avLst>
                <a:gd fmla="val 16667" name="adj"/>
              </a:avLst>
            </a:prstGeom>
            <a:solidFill>
              <a:srgbClr val="FCE2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24"/>
            <p:cNvSpPr/>
            <p:nvPr/>
          </p:nvSpPr>
          <p:spPr>
            <a:xfrm>
              <a:off x="4096962" y="4769375"/>
              <a:ext cx="353100" cy="353100"/>
            </a:xfrm>
            <a:prstGeom prst="roundRect">
              <a:avLst>
                <a:gd fmla="val 16667" name="adj"/>
              </a:avLst>
            </a:prstGeom>
            <a:solidFill>
              <a:srgbClr val="FFF0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transition>
    <p:fade/>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8">
                                  <p:stCondLst>
                                    <p:cond delay="0"/>
                                  </p:stCondLst>
                                  <p:childTnLst>
                                    <p:set>
                                      <p:cBhvr>
                                        <p:cTn dur="1" fill="hold">
                                          <p:stCondLst>
                                            <p:cond delay="0"/>
                                          </p:stCondLst>
                                        </p:cTn>
                                        <p:tgtEl>
                                          <p:spTgt spid="306"/>
                                        </p:tgtEl>
                                        <p:attrNameLst>
                                          <p:attrName>style.visibility</p:attrName>
                                        </p:attrNameLst>
                                      </p:cBhvr>
                                      <p:to>
                                        <p:strVal val="visible"/>
                                      </p:to>
                                    </p:set>
                                    <p:anim calcmode="lin" valueType="num">
                                      <p:cBhvr additive="base">
                                        <p:cTn dur="600"/>
                                        <p:tgtEl>
                                          <p:spTgt spid="306"/>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309"/>
                                        </p:tgtEl>
                                        <p:attrNameLst>
                                          <p:attrName>style.visibility</p:attrName>
                                        </p:attrNameLst>
                                      </p:cBhvr>
                                      <p:to>
                                        <p:strVal val="visible"/>
                                      </p:to>
                                    </p:set>
                                    <p:anim calcmode="lin" valueType="num">
                                      <p:cBhvr additive="base">
                                        <p:cTn dur="900"/>
                                        <p:tgtEl>
                                          <p:spTgt spid="309"/>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312"/>
                                        </p:tgtEl>
                                        <p:attrNameLst>
                                          <p:attrName>style.visibility</p:attrName>
                                        </p:attrNameLst>
                                      </p:cBhvr>
                                      <p:to>
                                        <p:strVal val="visible"/>
                                      </p:to>
                                    </p:set>
                                    <p:anim calcmode="lin" valueType="num">
                                      <p:cBhvr additive="base">
                                        <p:cTn dur="1200"/>
                                        <p:tgtEl>
                                          <p:spTgt spid="312"/>
                                        </p:tgtEl>
                                        <p:attrNameLst>
                                          <p:attrName>ppt_x</p:attrName>
                                        </p:attrNameLst>
                                      </p:cBhvr>
                                      <p:tavLst>
                                        <p:tav fmla="" tm="0">
                                          <p:val>
                                            <p:strVal val="#ppt_x-1"/>
                                          </p:val>
                                        </p:tav>
                                        <p:tav fmla="" tm="100000">
                                          <p:val>
                                            <p:strVal val="#ppt_x"/>
                                          </p:val>
                                        </p:tav>
                                      </p:tavLst>
                                    </p:anim>
                                  </p:childTnLst>
                                </p:cTn>
                              </p:par>
                            </p:childTnLst>
                          </p:cTn>
                        </p:par>
                        <p:par>
                          <p:cTn fill="hold">
                            <p:stCondLst>
                              <p:cond delay="1200"/>
                            </p:stCondLst>
                            <p:childTnLst>
                              <p:par>
                                <p:cTn fill="hold" nodeType="afterEffect" presetClass="entr" presetID="10" presetSubtype="0">
                                  <p:stCondLst>
                                    <p:cond delay="0"/>
                                  </p:stCondLst>
                                  <p:childTnLst>
                                    <p:set>
                                      <p:cBhvr>
                                        <p:cTn dur="1" fill="hold">
                                          <p:stCondLst>
                                            <p:cond delay="0"/>
                                          </p:stCondLst>
                                        </p:cTn>
                                        <p:tgtEl>
                                          <p:spTgt spid="322"/>
                                        </p:tgtEl>
                                        <p:attrNameLst>
                                          <p:attrName>style.visibility</p:attrName>
                                        </p:attrNameLst>
                                      </p:cBhvr>
                                      <p:to>
                                        <p:strVal val="visible"/>
                                      </p:to>
                                    </p:set>
                                    <p:animEffect filter="fade" transition="in">
                                      <p:cBhvr>
                                        <p:cTn dur="300"/>
                                        <p:tgtEl>
                                          <p:spTgt spid="322"/>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323"/>
                                        </p:tgtEl>
                                        <p:attrNameLst>
                                          <p:attrName>style.visibility</p:attrName>
                                        </p:attrNameLst>
                                      </p:cBhvr>
                                      <p:to>
                                        <p:strVal val="visible"/>
                                      </p:to>
                                    </p:set>
                                    <p:animEffect filter="fade" transition="in">
                                      <p:cBhvr>
                                        <p:cTn dur="300"/>
                                        <p:tgtEl>
                                          <p:spTgt spid="323"/>
                                        </p:tgtEl>
                                      </p:cBhvr>
                                    </p:animEffect>
                                  </p:childTnLst>
                                </p:cTn>
                              </p:par>
                            </p:childTnLst>
                          </p:cTn>
                        </p:par>
                        <p:par>
                          <p:cTn fill="hold">
                            <p:stCondLst>
                              <p:cond delay="1800"/>
                            </p:stCondLst>
                            <p:childTnLst>
                              <p:par>
                                <p:cTn fill="hold" nodeType="afterEffect" presetClass="entr" presetID="10" presetSubtype="0">
                                  <p:stCondLst>
                                    <p:cond delay="0"/>
                                  </p:stCondLst>
                                  <p:childTnLst>
                                    <p:set>
                                      <p:cBhvr>
                                        <p:cTn dur="1" fill="hold">
                                          <p:stCondLst>
                                            <p:cond delay="0"/>
                                          </p:stCondLst>
                                        </p:cTn>
                                        <p:tgtEl>
                                          <p:spTgt spid="324"/>
                                        </p:tgtEl>
                                        <p:attrNameLst>
                                          <p:attrName>style.visibility</p:attrName>
                                        </p:attrNameLst>
                                      </p:cBhvr>
                                      <p:to>
                                        <p:strVal val="visible"/>
                                      </p:to>
                                    </p:set>
                                    <p:animEffect filter="fade" transition="in">
                                      <p:cBhvr>
                                        <p:cTn dur="300"/>
                                        <p:tgtEl>
                                          <p:spTgt spid="32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25"/>
          <p:cNvSpPr/>
          <p:nvPr/>
        </p:nvSpPr>
        <p:spPr>
          <a:xfrm rot="5400000">
            <a:off x="5553450" y="-3627550"/>
            <a:ext cx="1083900" cy="12191100"/>
          </a:xfrm>
          <a:prstGeom prst="round2SameRect">
            <a:avLst>
              <a:gd fmla="val 0" name="adj1"/>
              <a:gd fmla="val 0" name="adj2"/>
            </a:avLst>
          </a:pr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33" name="Google Shape;333;p25"/>
          <p:cNvSpPr/>
          <p:nvPr/>
        </p:nvSpPr>
        <p:spPr>
          <a:xfrm rot="5400000">
            <a:off x="5543098" y="-2393125"/>
            <a:ext cx="1095300" cy="12200400"/>
          </a:xfrm>
          <a:prstGeom prst="round2SameRect">
            <a:avLst>
              <a:gd fmla="val 0" name="adj1"/>
              <a:gd fmla="val 0" name="adj2"/>
            </a:avLst>
          </a:pr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34" name="Google Shape;334;p25"/>
          <p:cNvSpPr/>
          <p:nvPr/>
        </p:nvSpPr>
        <p:spPr>
          <a:xfrm rot="5400000">
            <a:off x="5542950" y="-1157775"/>
            <a:ext cx="1095300" cy="12200700"/>
          </a:xfrm>
          <a:prstGeom prst="round2SameRect">
            <a:avLst>
              <a:gd fmla="val 0" name="adj1"/>
              <a:gd fmla="val 0" name="adj2"/>
            </a:avLst>
          </a:pr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35" name="Google Shape;335;p25"/>
          <p:cNvSpPr txBox="1"/>
          <p:nvPr/>
        </p:nvSpPr>
        <p:spPr>
          <a:xfrm>
            <a:off x="4477300" y="636125"/>
            <a:ext cx="3237300" cy="585000"/>
          </a:xfrm>
          <a:prstGeom prst="rect">
            <a:avLst/>
          </a:prstGeom>
          <a:noFill/>
          <a:ln>
            <a:noFill/>
          </a:ln>
        </p:spPr>
        <p:txBody>
          <a:bodyPr anchorCtr="0" anchor="t" bIns="121900" lIns="121900" spcFirstLastPara="1" rIns="121900" wrap="square" tIns="121900">
            <a:spAutoFit/>
          </a:bodyPr>
          <a:lstStyle/>
          <a:p>
            <a:pPr indent="0" lvl="0" marL="0" rtl="0" algn="ctr">
              <a:spcBef>
                <a:spcPts val="0"/>
              </a:spcBef>
              <a:spcAft>
                <a:spcPts val="0"/>
              </a:spcAft>
              <a:buNone/>
            </a:pPr>
            <a:r>
              <a:rPr lang="en" sz="2200">
                <a:solidFill>
                  <a:srgbClr val="4D2F5F"/>
                </a:solidFill>
                <a:latin typeface="Poppins"/>
                <a:ea typeface="Poppins"/>
                <a:cs typeface="Poppins"/>
                <a:sym typeface="Poppins"/>
              </a:rPr>
              <a:t>Android App</a:t>
            </a:r>
            <a:endParaRPr sz="2200">
              <a:solidFill>
                <a:srgbClr val="4D2F5F"/>
              </a:solidFill>
              <a:latin typeface="Poppins"/>
              <a:ea typeface="Poppins"/>
              <a:cs typeface="Poppins"/>
              <a:sym typeface="Poppins"/>
            </a:endParaRPr>
          </a:p>
        </p:txBody>
      </p:sp>
      <p:sp>
        <p:nvSpPr>
          <p:cNvPr id="336" name="Google Shape;336;p25"/>
          <p:cNvSpPr txBox="1"/>
          <p:nvPr/>
        </p:nvSpPr>
        <p:spPr>
          <a:xfrm>
            <a:off x="4526500" y="1011000"/>
            <a:ext cx="3177000" cy="754200"/>
          </a:xfrm>
          <a:prstGeom prst="rect">
            <a:avLst/>
          </a:prstGeom>
          <a:noFill/>
          <a:ln>
            <a:noFill/>
          </a:ln>
        </p:spPr>
        <p:txBody>
          <a:bodyPr anchorCtr="0" anchor="t" bIns="121900" lIns="121900" spcFirstLastPara="1" rIns="121900" wrap="square" tIns="121900">
            <a:spAutoFit/>
          </a:bodyPr>
          <a:lstStyle/>
          <a:p>
            <a:pPr indent="0" lvl="0" marL="0" rtl="0" algn="ctr">
              <a:spcBef>
                <a:spcPts val="0"/>
              </a:spcBef>
              <a:spcAft>
                <a:spcPts val="0"/>
              </a:spcAft>
              <a:buNone/>
            </a:pPr>
            <a:r>
              <a:rPr b="1" lang="en" sz="3300">
                <a:solidFill>
                  <a:srgbClr val="4D2F5F"/>
                </a:solidFill>
                <a:latin typeface="Poppins"/>
                <a:ea typeface="Poppins"/>
                <a:cs typeface="Poppins"/>
                <a:sym typeface="Poppins"/>
              </a:rPr>
              <a:t>Modules</a:t>
            </a:r>
            <a:endParaRPr sz="3300">
              <a:solidFill>
                <a:schemeClr val="lt1"/>
              </a:solidFill>
              <a:latin typeface="Poppins"/>
              <a:ea typeface="Poppins"/>
              <a:cs typeface="Poppins"/>
              <a:sym typeface="Poppins"/>
            </a:endParaRPr>
          </a:p>
        </p:txBody>
      </p:sp>
      <p:pic>
        <p:nvPicPr>
          <p:cNvPr id="337" name="Google Shape;337;p25"/>
          <p:cNvPicPr preferRelativeResize="0"/>
          <p:nvPr/>
        </p:nvPicPr>
        <p:blipFill>
          <a:blip r:embed="rId3">
            <a:alphaModFix/>
          </a:blip>
          <a:stretch>
            <a:fillRect/>
          </a:stretch>
        </p:blipFill>
        <p:spPr>
          <a:xfrm>
            <a:off x="560500" y="5981667"/>
            <a:ext cx="1479600" cy="412133"/>
          </a:xfrm>
          <a:prstGeom prst="rect">
            <a:avLst/>
          </a:prstGeom>
          <a:noFill/>
          <a:ln>
            <a:noFill/>
          </a:ln>
        </p:spPr>
      </p:pic>
      <p:sp>
        <p:nvSpPr>
          <p:cNvPr id="338" name="Google Shape;338;p25"/>
          <p:cNvSpPr/>
          <p:nvPr/>
        </p:nvSpPr>
        <p:spPr>
          <a:xfrm>
            <a:off x="2030205" y="1389950"/>
            <a:ext cx="1095300" cy="1095300"/>
          </a:xfrm>
          <a:prstGeom prst="ellipse">
            <a:avLst/>
          </a:prstGeom>
          <a:gradFill>
            <a:gsLst>
              <a:gs pos="0">
                <a:srgbClr val="F62254"/>
              </a:gs>
              <a:gs pos="2000">
                <a:srgbClr val="A2295A"/>
              </a:gs>
              <a:gs pos="63000">
                <a:srgbClr val="782C5D"/>
              </a:gs>
              <a:gs pos="100000">
                <a:srgbClr val="4D2F5F"/>
              </a:gs>
            </a:gsLst>
            <a:lin ang="2698631" scaled="0"/>
          </a:gradFill>
          <a:ln>
            <a:noFill/>
          </a:ln>
          <a:effectLst>
            <a:outerShdw blurRad="142875" rotWithShape="0" algn="bl" dir="2700000" dist="47625">
              <a:srgbClr val="000000">
                <a:alpha val="1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25"/>
          <p:cNvSpPr/>
          <p:nvPr/>
        </p:nvSpPr>
        <p:spPr>
          <a:xfrm>
            <a:off x="8697875" y="1002201"/>
            <a:ext cx="1870800" cy="1870800"/>
          </a:xfrm>
          <a:prstGeom prst="ellipse">
            <a:avLst/>
          </a:prstGeom>
          <a:solidFill>
            <a:srgbClr val="F62254"/>
          </a:solidFill>
          <a:ln>
            <a:noFill/>
          </a:ln>
          <a:effectLst>
            <a:outerShdw blurRad="142875" rotWithShape="0" algn="bl" dir="2700000" dist="47625">
              <a:srgbClr val="000000">
                <a:alpha val="1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25"/>
          <p:cNvSpPr/>
          <p:nvPr/>
        </p:nvSpPr>
        <p:spPr>
          <a:xfrm rot="5400000">
            <a:off x="8125775" y="5351898"/>
            <a:ext cx="3015000" cy="3015000"/>
          </a:xfrm>
          <a:prstGeom prst="chord">
            <a:avLst>
              <a:gd fmla="val 5390257" name="adj1"/>
              <a:gd fmla="val 16200000" name="adj2"/>
            </a:avLst>
          </a:prstGeom>
          <a:gradFill>
            <a:gsLst>
              <a:gs pos="0">
                <a:srgbClr val="48BBF3"/>
              </a:gs>
              <a:gs pos="100000">
                <a:schemeClr val="accent1"/>
              </a:gs>
            </a:gsLst>
            <a:lin ang="5400700" scaled="0"/>
          </a:gradFill>
          <a:ln>
            <a:noFill/>
          </a:ln>
          <a:effectLst>
            <a:outerShdw blurRad="142875" rotWithShape="0" algn="bl" dist="19050">
              <a:srgbClr val="000000">
                <a:alpha val="2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41" name="Google Shape;341;p25"/>
          <p:cNvPicPr preferRelativeResize="0"/>
          <p:nvPr/>
        </p:nvPicPr>
        <p:blipFill rotWithShape="1">
          <a:blip r:embed="rId4">
            <a:alphaModFix/>
          </a:blip>
          <a:srcRect b="4650" l="0" r="0" t="634"/>
          <a:stretch/>
        </p:blipFill>
        <p:spPr>
          <a:xfrm>
            <a:off x="2561950" y="1926050"/>
            <a:ext cx="7068000" cy="4932000"/>
          </a:xfrm>
          <a:prstGeom prst="round2SameRect">
            <a:avLst>
              <a:gd fmla="val 3866" name="adj1"/>
              <a:gd fmla="val 0" name="adj2"/>
            </a:avLst>
          </a:prstGeom>
          <a:noFill/>
          <a:ln>
            <a:noFill/>
          </a:ln>
        </p:spPr>
      </p:pic>
    </p:spTree>
  </p:cSld>
  <p:clrMapOvr>
    <a:masterClrMapping/>
  </p:clrMapOvr>
  <mc:AlternateContent>
    <mc:Choice Requires="p14">
      <p:transition spd="slow" p14:dur="1000">
        <p:push/>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pic>
        <p:nvPicPr>
          <p:cNvPr id="346" name="Google Shape;346;p26"/>
          <p:cNvPicPr preferRelativeResize="0"/>
          <p:nvPr/>
        </p:nvPicPr>
        <p:blipFill>
          <a:blip r:embed="rId3">
            <a:alphaModFix/>
          </a:blip>
          <a:stretch>
            <a:fillRect/>
          </a:stretch>
        </p:blipFill>
        <p:spPr>
          <a:xfrm>
            <a:off x="560500" y="5981667"/>
            <a:ext cx="1479600" cy="412133"/>
          </a:xfrm>
          <a:prstGeom prst="rect">
            <a:avLst/>
          </a:prstGeom>
          <a:noFill/>
          <a:ln>
            <a:noFill/>
          </a:ln>
        </p:spPr>
      </p:pic>
      <p:sp>
        <p:nvSpPr>
          <p:cNvPr id="347" name="Google Shape;347;p26"/>
          <p:cNvSpPr/>
          <p:nvPr/>
        </p:nvSpPr>
        <p:spPr>
          <a:xfrm rot="5400000">
            <a:off x="1425649" y="500300"/>
            <a:ext cx="1083900" cy="3935400"/>
          </a:xfrm>
          <a:prstGeom prst="round2SameRect">
            <a:avLst>
              <a:gd fmla="val 16667" name="adj1"/>
              <a:gd fmla="val 0" name="adj2"/>
            </a:avLst>
          </a:pr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48" name="Google Shape;348;p26"/>
          <p:cNvSpPr/>
          <p:nvPr/>
        </p:nvSpPr>
        <p:spPr>
          <a:xfrm rot="5400000">
            <a:off x="1845088" y="1304975"/>
            <a:ext cx="1095300" cy="4804200"/>
          </a:xfrm>
          <a:prstGeom prst="round2SameRect">
            <a:avLst>
              <a:gd fmla="val 16667" name="adj1"/>
              <a:gd fmla="val 0" name="adj2"/>
            </a:avLst>
          </a:pr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49" name="Google Shape;349;p26"/>
          <p:cNvSpPr/>
          <p:nvPr/>
        </p:nvSpPr>
        <p:spPr>
          <a:xfrm rot="5400000">
            <a:off x="2277250" y="2108175"/>
            <a:ext cx="1095300" cy="5668800"/>
          </a:xfrm>
          <a:prstGeom prst="round2SameRect">
            <a:avLst>
              <a:gd fmla="val 16667" name="adj1"/>
              <a:gd fmla="val 0" name="adj2"/>
            </a:avLst>
          </a:pr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pic>
        <p:nvPicPr>
          <p:cNvPr id="350" name="Google Shape;350;p26"/>
          <p:cNvPicPr preferRelativeResize="0"/>
          <p:nvPr/>
        </p:nvPicPr>
        <p:blipFill>
          <a:blip r:embed="rId4">
            <a:alphaModFix/>
          </a:blip>
          <a:stretch>
            <a:fillRect/>
          </a:stretch>
        </p:blipFill>
        <p:spPr>
          <a:xfrm>
            <a:off x="2363035" y="1602079"/>
            <a:ext cx="7465923" cy="4473001"/>
          </a:xfrm>
          <a:prstGeom prst="rect">
            <a:avLst/>
          </a:prstGeom>
          <a:noFill/>
          <a:ln>
            <a:noFill/>
          </a:ln>
        </p:spPr>
      </p:pic>
      <p:sp>
        <p:nvSpPr>
          <p:cNvPr id="351" name="Google Shape;351;p26"/>
          <p:cNvSpPr txBox="1"/>
          <p:nvPr/>
        </p:nvSpPr>
        <p:spPr>
          <a:xfrm>
            <a:off x="9726875" y="2607900"/>
            <a:ext cx="2246400" cy="1723800"/>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None/>
            </a:pPr>
            <a:r>
              <a:rPr b="1" lang="en" sz="3200">
                <a:solidFill>
                  <a:srgbClr val="4D2F5F"/>
                </a:solidFill>
                <a:latin typeface="Poppins"/>
                <a:ea typeface="Poppins"/>
                <a:cs typeface="Poppins"/>
                <a:sym typeface="Poppins"/>
              </a:rPr>
              <a:t>Design</a:t>
            </a:r>
            <a:endParaRPr b="1" sz="3200">
              <a:solidFill>
                <a:srgbClr val="4D2F5F"/>
              </a:solidFill>
              <a:latin typeface="Poppins"/>
              <a:ea typeface="Poppins"/>
              <a:cs typeface="Poppins"/>
              <a:sym typeface="Poppins"/>
            </a:endParaRPr>
          </a:p>
          <a:p>
            <a:pPr indent="0" lvl="0" marL="0" rtl="0" algn="l">
              <a:spcBef>
                <a:spcPts val="0"/>
              </a:spcBef>
              <a:spcAft>
                <a:spcPts val="0"/>
              </a:spcAft>
              <a:buNone/>
            </a:pPr>
            <a:r>
              <a:rPr b="1" lang="en" sz="3200">
                <a:solidFill>
                  <a:srgbClr val="F62254"/>
                </a:solidFill>
                <a:latin typeface="Poppins"/>
                <a:ea typeface="Poppins"/>
                <a:cs typeface="Poppins"/>
                <a:sym typeface="Poppins"/>
              </a:rPr>
              <a:t>what</a:t>
            </a:r>
            <a:endParaRPr b="1" sz="3200">
              <a:solidFill>
                <a:srgbClr val="F62254"/>
              </a:solidFill>
              <a:latin typeface="Poppins"/>
              <a:ea typeface="Poppins"/>
              <a:cs typeface="Poppins"/>
              <a:sym typeface="Poppins"/>
            </a:endParaRPr>
          </a:p>
          <a:p>
            <a:pPr indent="0" lvl="0" marL="0" rtl="0" algn="l">
              <a:spcBef>
                <a:spcPts val="0"/>
              </a:spcBef>
              <a:spcAft>
                <a:spcPts val="0"/>
              </a:spcAft>
              <a:buNone/>
            </a:pPr>
            <a:r>
              <a:rPr b="1" lang="en" sz="3200">
                <a:solidFill>
                  <a:srgbClr val="F62254"/>
                </a:solidFill>
                <a:latin typeface="Poppins"/>
                <a:ea typeface="Poppins"/>
                <a:cs typeface="Poppins"/>
                <a:sym typeface="Poppins"/>
              </a:rPr>
              <a:t>matters.</a:t>
            </a:r>
            <a:endParaRPr b="1" sz="3200">
              <a:solidFill>
                <a:srgbClr val="F62254"/>
              </a:solidFill>
              <a:latin typeface="Poppins"/>
              <a:ea typeface="Poppins"/>
              <a:cs typeface="Poppins"/>
              <a:sym typeface="Poppins"/>
            </a:endParaRPr>
          </a:p>
        </p:txBody>
      </p:sp>
      <p:sp>
        <p:nvSpPr>
          <p:cNvPr id="352" name="Google Shape;352;p26"/>
          <p:cNvSpPr/>
          <p:nvPr/>
        </p:nvSpPr>
        <p:spPr>
          <a:xfrm>
            <a:off x="9866851" y="2268576"/>
            <a:ext cx="259200" cy="259200"/>
          </a:xfrm>
          <a:prstGeom prst="ellipse">
            <a:avLst/>
          </a:prstGeom>
          <a:solidFill>
            <a:srgbClr val="4D2F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26"/>
          <p:cNvSpPr/>
          <p:nvPr/>
        </p:nvSpPr>
        <p:spPr>
          <a:xfrm>
            <a:off x="10268078" y="2268570"/>
            <a:ext cx="259200" cy="259200"/>
          </a:xfrm>
          <a:prstGeom prst="roundRect">
            <a:avLst>
              <a:gd fmla="val 16667" name="adj"/>
            </a:avLst>
          </a:prstGeom>
          <a:solidFill>
            <a:srgbClr val="F622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26"/>
          <p:cNvSpPr/>
          <p:nvPr/>
        </p:nvSpPr>
        <p:spPr>
          <a:xfrm rot="5400000">
            <a:off x="10683512" y="2289270"/>
            <a:ext cx="265200" cy="217800"/>
          </a:xfrm>
          <a:prstGeom prst="triangle">
            <a:avLst>
              <a:gd fmla="val 50000" name="adj"/>
            </a:avLst>
          </a:prstGeom>
          <a:solidFill>
            <a:srgbClr val="48BB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26"/>
          <p:cNvSpPr/>
          <p:nvPr/>
        </p:nvSpPr>
        <p:spPr>
          <a:xfrm>
            <a:off x="3826850" y="4366775"/>
            <a:ext cx="4110900" cy="691500"/>
          </a:xfrm>
          <a:prstGeom prst="rect">
            <a:avLst/>
          </a:prstGeom>
          <a:solidFill>
            <a:srgbClr val="E5E5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56" name="Google Shape;356;p26"/>
          <p:cNvPicPr preferRelativeResize="0"/>
          <p:nvPr/>
        </p:nvPicPr>
        <p:blipFill>
          <a:blip r:embed="rId5">
            <a:alphaModFix/>
          </a:blip>
          <a:stretch>
            <a:fillRect/>
          </a:stretch>
        </p:blipFill>
        <p:spPr>
          <a:xfrm>
            <a:off x="6323821" y="4447262"/>
            <a:ext cx="309648" cy="309675"/>
          </a:xfrm>
          <a:prstGeom prst="rect">
            <a:avLst/>
          </a:prstGeom>
          <a:noFill/>
          <a:ln>
            <a:noFill/>
          </a:ln>
        </p:spPr>
      </p:pic>
      <p:pic>
        <p:nvPicPr>
          <p:cNvPr id="357" name="Google Shape;357;p26"/>
          <p:cNvPicPr preferRelativeResize="0"/>
          <p:nvPr/>
        </p:nvPicPr>
        <p:blipFill>
          <a:blip r:embed="rId6">
            <a:alphaModFix/>
          </a:blip>
          <a:stretch>
            <a:fillRect/>
          </a:stretch>
        </p:blipFill>
        <p:spPr>
          <a:xfrm>
            <a:off x="5508380" y="4437418"/>
            <a:ext cx="276038" cy="276037"/>
          </a:xfrm>
          <a:prstGeom prst="rect">
            <a:avLst/>
          </a:prstGeom>
          <a:noFill/>
          <a:ln>
            <a:noFill/>
          </a:ln>
        </p:spPr>
      </p:pic>
      <p:pic>
        <p:nvPicPr>
          <p:cNvPr id="358" name="Google Shape;358;p26"/>
          <p:cNvPicPr preferRelativeResize="0"/>
          <p:nvPr/>
        </p:nvPicPr>
        <p:blipFill>
          <a:blip r:embed="rId7">
            <a:alphaModFix/>
          </a:blip>
          <a:stretch>
            <a:fillRect/>
          </a:stretch>
        </p:blipFill>
        <p:spPr>
          <a:xfrm>
            <a:off x="5911185" y="4437642"/>
            <a:ext cx="289750" cy="289750"/>
          </a:xfrm>
          <a:prstGeom prst="rect">
            <a:avLst/>
          </a:prstGeom>
          <a:noFill/>
          <a:ln>
            <a:noFill/>
          </a:ln>
        </p:spPr>
      </p:pic>
      <p:pic>
        <p:nvPicPr>
          <p:cNvPr id="359" name="Google Shape;359;p26"/>
          <p:cNvPicPr preferRelativeResize="0"/>
          <p:nvPr/>
        </p:nvPicPr>
        <p:blipFill>
          <a:blip r:embed="rId8">
            <a:alphaModFix/>
          </a:blip>
          <a:stretch>
            <a:fillRect/>
          </a:stretch>
        </p:blipFill>
        <p:spPr>
          <a:xfrm>
            <a:off x="6546712" y="4915999"/>
            <a:ext cx="259200" cy="259200"/>
          </a:xfrm>
          <a:prstGeom prst="rect">
            <a:avLst/>
          </a:prstGeom>
          <a:noFill/>
          <a:ln>
            <a:noFill/>
          </a:ln>
        </p:spPr>
      </p:pic>
      <p:pic>
        <p:nvPicPr>
          <p:cNvPr id="360" name="Google Shape;360;p26"/>
          <p:cNvPicPr preferRelativeResize="0"/>
          <p:nvPr/>
        </p:nvPicPr>
        <p:blipFill>
          <a:blip r:embed="rId9">
            <a:alphaModFix/>
          </a:blip>
          <a:stretch>
            <a:fillRect/>
          </a:stretch>
        </p:blipFill>
        <p:spPr>
          <a:xfrm>
            <a:off x="6112982" y="4885800"/>
            <a:ext cx="259200" cy="259200"/>
          </a:xfrm>
          <a:prstGeom prst="rect">
            <a:avLst/>
          </a:prstGeom>
          <a:noFill/>
          <a:ln>
            <a:noFill/>
          </a:ln>
        </p:spPr>
      </p:pic>
      <p:pic>
        <p:nvPicPr>
          <p:cNvPr id="361" name="Google Shape;361;p26"/>
          <p:cNvPicPr preferRelativeResize="0"/>
          <p:nvPr/>
        </p:nvPicPr>
        <p:blipFill>
          <a:blip r:embed="rId10">
            <a:alphaModFix/>
          </a:blip>
          <a:stretch>
            <a:fillRect/>
          </a:stretch>
        </p:blipFill>
        <p:spPr>
          <a:xfrm>
            <a:off x="5701759" y="4869476"/>
            <a:ext cx="276050" cy="276018"/>
          </a:xfrm>
          <a:prstGeom prst="rect">
            <a:avLst/>
          </a:prstGeom>
          <a:noFill/>
          <a:ln>
            <a:noFill/>
          </a:ln>
        </p:spPr>
      </p:pic>
      <p:pic>
        <p:nvPicPr>
          <p:cNvPr id="362" name="Google Shape;362;p26"/>
          <p:cNvPicPr preferRelativeResize="0"/>
          <p:nvPr/>
        </p:nvPicPr>
        <p:blipFill>
          <a:blip r:embed="rId11">
            <a:alphaModFix/>
          </a:blip>
          <a:stretch>
            <a:fillRect/>
          </a:stretch>
        </p:blipFill>
        <p:spPr>
          <a:xfrm>
            <a:off x="5306188" y="4869475"/>
            <a:ext cx="289750" cy="289718"/>
          </a:xfrm>
          <a:prstGeom prst="rect">
            <a:avLst/>
          </a:prstGeom>
          <a:noFill/>
          <a:ln>
            <a:noFill/>
          </a:ln>
        </p:spPr>
      </p:pic>
      <p:pic>
        <p:nvPicPr>
          <p:cNvPr id="363" name="Google Shape;363;p26"/>
          <p:cNvPicPr preferRelativeResize="0"/>
          <p:nvPr/>
        </p:nvPicPr>
        <p:blipFill>
          <a:blip r:embed="rId12">
            <a:alphaModFix/>
          </a:blip>
          <a:stretch>
            <a:fillRect/>
          </a:stretch>
        </p:blipFill>
        <p:spPr>
          <a:xfrm>
            <a:off x="7327119" y="2598061"/>
            <a:ext cx="701627" cy="276026"/>
          </a:xfrm>
          <a:prstGeom prst="rect">
            <a:avLst/>
          </a:prstGeom>
          <a:noFill/>
          <a:ln>
            <a:noFill/>
          </a:ln>
        </p:spPr>
      </p:pic>
      <p:sp>
        <p:nvSpPr>
          <p:cNvPr id="364" name="Google Shape;364;p26"/>
          <p:cNvSpPr txBox="1"/>
          <p:nvPr/>
        </p:nvSpPr>
        <p:spPr>
          <a:xfrm>
            <a:off x="0" y="636125"/>
            <a:ext cx="12192000" cy="585000"/>
          </a:xfrm>
          <a:prstGeom prst="rect">
            <a:avLst/>
          </a:prstGeom>
          <a:noFill/>
          <a:ln>
            <a:noFill/>
          </a:ln>
        </p:spPr>
        <p:txBody>
          <a:bodyPr anchorCtr="0" anchor="t" bIns="121900" lIns="121900" spcFirstLastPara="1" rIns="121900" wrap="square" tIns="121900">
            <a:spAutoFit/>
          </a:bodyPr>
          <a:lstStyle/>
          <a:p>
            <a:pPr indent="0" lvl="0" marL="0" rtl="0" algn="ctr">
              <a:spcBef>
                <a:spcPts val="0"/>
              </a:spcBef>
              <a:spcAft>
                <a:spcPts val="0"/>
              </a:spcAft>
              <a:buNone/>
            </a:pPr>
            <a:r>
              <a:rPr lang="en" sz="2200">
                <a:solidFill>
                  <a:srgbClr val="4D2F5F"/>
                </a:solidFill>
                <a:latin typeface="Poppins"/>
                <a:ea typeface="Poppins"/>
                <a:cs typeface="Poppins"/>
                <a:sym typeface="Poppins"/>
              </a:rPr>
              <a:t>Android App</a:t>
            </a:r>
            <a:endParaRPr sz="2200">
              <a:solidFill>
                <a:srgbClr val="4D2F5F"/>
              </a:solidFill>
              <a:latin typeface="Poppins"/>
              <a:ea typeface="Poppins"/>
              <a:cs typeface="Poppins"/>
              <a:sym typeface="Poppins"/>
            </a:endParaRPr>
          </a:p>
        </p:txBody>
      </p:sp>
      <p:sp>
        <p:nvSpPr>
          <p:cNvPr id="365" name="Google Shape;365;p26"/>
          <p:cNvSpPr txBox="1"/>
          <p:nvPr/>
        </p:nvSpPr>
        <p:spPr>
          <a:xfrm>
            <a:off x="3216275" y="1011000"/>
            <a:ext cx="5797500" cy="754200"/>
          </a:xfrm>
          <a:prstGeom prst="rect">
            <a:avLst/>
          </a:prstGeom>
          <a:noFill/>
          <a:ln>
            <a:noFill/>
          </a:ln>
        </p:spPr>
        <p:txBody>
          <a:bodyPr anchorCtr="0" anchor="t" bIns="121900" lIns="121900" spcFirstLastPara="1" rIns="121900" wrap="square" tIns="121900">
            <a:spAutoFit/>
          </a:bodyPr>
          <a:lstStyle/>
          <a:p>
            <a:pPr indent="0" lvl="0" marL="0" rtl="0" algn="ctr">
              <a:spcBef>
                <a:spcPts val="0"/>
              </a:spcBef>
              <a:spcAft>
                <a:spcPts val="0"/>
              </a:spcAft>
              <a:buNone/>
            </a:pPr>
            <a:r>
              <a:rPr b="1" lang="en" sz="3300">
                <a:solidFill>
                  <a:srgbClr val="4D2F5F"/>
                </a:solidFill>
                <a:latin typeface="Poppins"/>
                <a:ea typeface="Poppins"/>
                <a:cs typeface="Poppins"/>
                <a:sym typeface="Poppins"/>
              </a:rPr>
              <a:t>User </a:t>
            </a:r>
            <a:r>
              <a:rPr b="1" lang="en" sz="3300">
                <a:solidFill>
                  <a:srgbClr val="4D2F5F"/>
                </a:solidFill>
                <a:latin typeface="Poppins"/>
                <a:ea typeface="Poppins"/>
                <a:cs typeface="Poppins"/>
                <a:sym typeface="Poppins"/>
              </a:rPr>
              <a:t>Experience</a:t>
            </a:r>
            <a:r>
              <a:rPr b="1" lang="en" sz="3300">
                <a:solidFill>
                  <a:srgbClr val="4D2F5F"/>
                </a:solidFill>
                <a:latin typeface="Poppins"/>
                <a:ea typeface="Poppins"/>
                <a:cs typeface="Poppins"/>
                <a:sym typeface="Poppins"/>
              </a:rPr>
              <a:t> Design</a:t>
            </a:r>
            <a:endParaRPr sz="3300">
              <a:solidFill>
                <a:schemeClr val="lt1"/>
              </a:solidFill>
              <a:latin typeface="Poppins"/>
              <a:ea typeface="Poppins"/>
              <a:cs typeface="Poppins"/>
              <a:sym typeface="Poppins"/>
            </a:endParaRPr>
          </a:p>
        </p:txBody>
      </p:sp>
      <p:sp>
        <p:nvSpPr>
          <p:cNvPr id="366" name="Google Shape;366;p26"/>
          <p:cNvSpPr txBox="1"/>
          <p:nvPr/>
        </p:nvSpPr>
        <p:spPr>
          <a:xfrm>
            <a:off x="9746549" y="4981341"/>
            <a:ext cx="1288800" cy="415500"/>
          </a:xfrm>
          <a:prstGeom prst="rect">
            <a:avLst/>
          </a:prstGeom>
          <a:noFill/>
          <a:ln>
            <a:noFill/>
          </a:ln>
        </p:spPr>
        <p:txBody>
          <a:bodyPr anchorCtr="0" anchor="t" bIns="121900" lIns="121900" spcFirstLastPara="1" rIns="121900" wrap="square" tIns="121900">
            <a:spAutoFit/>
          </a:bodyPr>
          <a:lstStyle/>
          <a:p>
            <a:pPr indent="0" lvl="0" marL="0" rtl="0" algn="l">
              <a:lnSpc>
                <a:spcPct val="100000"/>
              </a:lnSpc>
              <a:spcBef>
                <a:spcPts val="0"/>
              </a:spcBef>
              <a:spcAft>
                <a:spcPts val="0"/>
              </a:spcAft>
              <a:buNone/>
            </a:pPr>
            <a:r>
              <a:rPr lang="en" sz="1100">
                <a:solidFill>
                  <a:srgbClr val="595959"/>
                </a:solidFill>
                <a:latin typeface="Poppins"/>
                <a:ea typeface="Poppins"/>
                <a:cs typeface="Poppins"/>
                <a:sym typeface="Poppins"/>
              </a:rPr>
              <a:t>Created with</a:t>
            </a:r>
            <a:endParaRPr sz="1100">
              <a:solidFill>
                <a:srgbClr val="595959"/>
              </a:solidFill>
              <a:latin typeface="Poppins"/>
              <a:ea typeface="Poppins"/>
              <a:cs typeface="Poppins"/>
              <a:sym typeface="Poppins"/>
            </a:endParaRPr>
          </a:p>
        </p:txBody>
      </p:sp>
      <p:pic>
        <p:nvPicPr>
          <p:cNvPr id="367" name="Google Shape;367;p26"/>
          <p:cNvPicPr preferRelativeResize="0"/>
          <p:nvPr/>
        </p:nvPicPr>
        <p:blipFill>
          <a:blip r:embed="rId13">
            <a:alphaModFix/>
          </a:blip>
          <a:stretch>
            <a:fillRect/>
          </a:stretch>
        </p:blipFill>
        <p:spPr>
          <a:xfrm>
            <a:off x="10352200" y="5366937"/>
            <a:ext cx="362649" cy="353583"/>
          </a:xfrm>
          <a:prstGeom prst="rect">
            <a:avLst/>
          </a:prstGeom>
          <a:noFill/>
          <a:ln>
            <a:noFill/>
          </a:ln>
        </p:spPr>
      </p:pic>
      <p:pic>
        <p:nvPicPr>
          <p:cNvPr id="368" name="Google Shape;368;p26"/>
          <p:cNvPicPr preferRelativeResize="0"/>
          <p:nvPr/>
        </p:nvPicPr>
        <p:blipFill>
          <a:blip r:embed="rId14">
            <a:alphaModFix/>
          </a:blip>
          <a:stretch>
            <a:fillRect/>
          </a:stretch>
        </p:blipFill>
        <p:spPr>
          <a:xfrm>
            <a:off x="9876550" y="5362663"/>
            <a:ext cx="362650" cy="362098"/>
          </a:xfrm>
          <a:prstGeom prst="rect">
            <a:avLst/>
          </a:prstGeom>
          <a:noFill/>
          <a:ln>
            <a:noFill/>
          </a:ln>
        </p:spPr>
      </p:pic>
    </p:spTree>
  </p:cSld>
  <p:clrMapOvr>
    <a:masterClrMapping/>
  </p:clrMapOvr>
  <mc:AlternateContent>
    <mc:Choice Requires="p14">
      <p:transition spd="slow" p14:dur="1000">
        <p:push/>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3" presetSubtype="16">
                                  <p:stCondLst>
                                    <p:cond delay="0"/>
                                  </p:stCondLst>
                                  <p:childTnLst>
                                    <p:set>
                                      <p:cBhvr>
                                        <p:cTn dur="1" fill="hold">
                                          <p:stCondLst>
                                            <p:cond delay="0"/>
                                          </p:stCondLst>
                                        </p:cTn>
                                        <p:tgtEl>
                                          <p:spTgt spid="352"/>
                                        </p:tgtEl>
                                        <p:attrNameLst>
                                          <p:attrName>style.visibility</p:attrName>
                                        </p:attrNameLst>
                                      </p:cBhvr>
                                      <p:to>
                                        <p:strVal val="visible"/>
                                      </p:to>
                                    </p:set>
                                    <p:anim calcmode="lin" valueType="num">
                                      <p:cBhvr additive="base">
                                        <p:cTn dur="300"/>
                                        <p:tgtEl>
                                          <p:spTgt spid="352"/>
                                        </p:tgtEl>
                                        <p:attrNameLst>
                                          <p:attrName>ppt_w</p:attrName>
                                        </p:attrNameLst>
                                      </p:cBhvr>
                                      <p:tavLst>
                                        <p:tav fmla="" tm="0">
                                          <p:val>
                                            <p:strVal val="0"/>
                                          </p:val>
                                        </p:tav>
                                        <p:tav fmla="" tm="100000">
                                          <p:val>
                                            <p:strVal val="#ppt_w"/>
                                          </p:val>
                                        </p:tav>
                                      </p:tavLst>
                                    </p:anim>
                                    <p:anim calcmode="lin" valueType="num">
                                      <p:cBhvr additive="base">
                                        <p:cTn dur="300"/>
                                        <p:tgtEl>
                                          <p:spTgt spid="352"/>
                                        </p:tgtEl>
                                        <p:attrNameLst>
                                          <p:attrName>ppt_h</p:attrName>
                                        </p:attrNameLst>
                                      </p:cBhvr>
                                      <p:tavLst>
                                        <p:tav fmla="" tm="0">
                                          <p:val>
                                            <p:strVal val="0"/>
                                          </p:val>
                                        </p:tav>
                                        <p:tav fmla="" tm="100000">
                                          <p:val>
                                            <p:strVal val="#ppt_h"/>
                                          </p:val>
                                        </p:tav>
                                      </p:tavLst>
                                    </p:anim>
                                  </p:childTnLst>
                                </p:cTn>
                              </p:par>
                            </p:childTnLst>
                          </p:cTn>
                        </p:par>
                        <p:par>
                          <p:cTn fill="hold">
                            <p:stCondLst>
                              <p:cond delay="300"/>
                            </p:stCondLst>
                            <p:childTnLst>
                              <p:par>
                                <p:cTn fill="hold" nodeType="afterEffect" presetClass="entr" presetID="23" presetSubtype="16">
                                  <p:stCondLst>
                                    <p:cond delay="0"/>
                                  </p:stCondLst>
                                  <p:childTnLst>
                                    <p:set>
                                      <p:cBhvr>
                                        <p:cTn dur="1" fill="hold">
                                          <p:stCondLst>
                                            <p:cond delay="0"/>
                                          </p:stCondLst>
                                        </p:cTn>
                                        <p:tgtEl>
                                          <p:spTgt spid="353"/>
                                        </p:tgtEl>
                                        <p:attrNameLst>
                                          <p:attrName>style.visibility</p:attrName>
                                        </p:attrNameLst>
                                      </p:cBhvr>
                                      <p:to>
                                        <p:strVal val="visible"/>
                                      </p:to>
                                    </p:set>
                                    <p:anim calcmode="lin" valueType="num">
                                      <p:cBhvr additive="base">
                                        <p:cTn dur="300"/>
                                        <p:tgtEl>
                                          <p:spTgt spid="353"/>
                                        </p:tgtEl>
                                        <p:attrNameLst>
                                          <p:attrName>ppt_w</p:attrName>
                                        </p:attrNameLst>
                                      </p:cBhvr>
                                      <p:tavLst>
                                        <p:tav fmla="" tm="0">
                                          <p:val>
                                            <p:strVal val="0"/>
                                          </p:val>
                                        </p:tav>
                                        <p:tav fmla="" tm="100000">
                                          <p:val>
                                            <p:strVal val="#ppt_w"/>
                                          </p:val>
                                        </p:tav>
                                      </p:tavLst>
                                    </p:anim>
                                    <p:anim calcmode="lin" valueType="num">
                                      <p:cBhvr additive="base">
                                        <p:cTn dur="300"/>
                                        <p:tgtEl>
                                          <p:spTgt spid="353"/>
                                        </p:tgtEl>
                                        <p:attrNameLst>
                                          <p:attrName>ppt_h</p:attrName>
                                        </p:attrNameLst>
                                      </p:cBhvr>
                                      <p:tavLst>
                                        <p:tav fmla="" tm="0">
                                          <p:val>
                                            <p:strVal val="0"/>
                                          </p:val>
                                        </p:tav>
                                        <p:tav fmla="" tm="100000">
                                          <p:val>
                                            <p:strVal val="#ppt_h"/>
                                          </p:val>
                                        </p:tav>
                                      </p:tavLst>
                                    </p:anim>
                                  </p:childTnLst>
                                </p:cTn>
                              </p:par>
                            </p:childTnLst>
                          </p:cTn>
                        </p:par>
                        <p:par>
                          <p:cTn fill="hold">
                            <p:stCondLst>
                              <p:cond delay="600"/>
                            </p:stCondLst>
                            <p:childTnLst>
                              <p:par>
                                <p:cTn fill="hold" nodeType="afterEffect" presetClass="entr" presetID="23" presetSubtype="16">
                                  <p:stCondLst>
                                    <p:cond delay="0"/>
                                  </p:stCondLst>
                                  <p:childTnLst>
                                    <p:set>
                                      <p:cBhvr>
                                        <p:cTn dur="1" fill="hold">
                                          <p:stCondLst>
                                            <p:cond delay="0"/>
                                          </p:stCondLst>
                                        </p:cTn>
                                        <p:tgtEl>
                                          <p:spTgt spid="354"/>
                                        </p:tgtEl>
                                        <p:attrNameLst>
                                          <p:attrName>style.visibility</p:attrName>
                                        </p:attrNameLst>
                                      </p:cBhvr>
                                      <p:to>
                                        <p:strVal val="visible"/>
                                      </p:to>
                                    </p:set>
                                    <p:anim calcmode="lin" valueType="num">
                                      <p:cBhvr additive="base">
                                        <p:cTn dur="300"/>
                                        <p:tgtEl>
                                          <p:spTgt spid="354"/>
                                        </p:tgtEl>
                                        <p:attrNameLst>
                                          <p:attrName>ppt_w</p:attrName>
                                        </p:attrNameLst>
                                      </p:cBhvr>
                                      <p:tavLst>
                                        <p:tav fmla="" tm="0">
                                          <p:val>
                                            <p:strVal val="0"/>
                                          </p:val>
                                        </p:tav>
                                        <p:tav fmla="" tm="100000">
                                          <p:val>
                                            <p:strVal val="#ppt_w"/>
                                          </p:val>
                                        </p:tav>
                                      </p:tavLst>
                                    </p:anim>
                                    <p:anim calcmode="lin" valueType="num">
                                      <p:cBhvr additive="base">
                                        <p:cTn dur="300"/>
                                        <p:tgtEl>
                                          <p:spTgt spid="354"/>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D2F5F"/>
        </a:solidFill>
      </p:bgPr>
    </p:bg>
    <p:spTree>
      <p:nvGrpSpPr>
        <p:cNvPr id="372" name="Shape 372"/>
        <p:cNvGrpSpPr/>
        <p:nvPr/>
      </p:nvGrpSpPr>
      <p:grpSpPr>
        <a:xfrm>
          <a:off x="0" y="0"/>
          <a:ext cx="0" cy="0"/>
          <a:chOff x="0" y="0"/>
          <a:chExt cx="0" cy="0"/>
        </a:xfrm>
      </p:grpSpPr>
      <p:pic>
        <p:nvPicPr>
          <p:cNvPr id="373" name="Google Shape;373;p27"/>
          <p:cNvPicPr preferRelativeResize="0"/>
          <p:nvPr/>
        </p:nvPicPr>
        <p:blipFill>
          <a:blip r:embed="rId3">
            <a:alphaModFix/>
          </a:blip>
          <a:stretch>
            <a:fillRect/>
          </a:stretch>
        </p:blipFill>
        <p:spPr>
          <a:xfrm>
            <a:off x="560585" y="5981675"/>
            <a:ext cx="1479419" cy="412126"/>
          </a:xfrm>
          <a:prstGeom prst="rect">
            <a:avLst/>
          </a:prstGeom>
          <a:noFill/>
          <a:ln>
            <a:noFill/>
          </a:ln>
        </p:spPr>
      </p:pic>
      <p:pic>
        <p:nvPicPr>
          <p:cNvPr id="374" name="Google Shape;374;p27"/>
          <p:cNvPicPr preferRelativeResize="0"/>
          <p:nvPr/>
        </p:nvPicPr>
        <p:blipFill>
          <a:blip r:embed="rId4">
            <a:alphaModFix/>
          </a:blip>
          <a:stretch>
            <a:fillRect/>
          </a:stretch>
        </p:blipFill>
        <p:spPr>
          <a:xfrm>
            <a:off x="4870979" y="842550"/>
            <a:ext cx="2450100" cy="5172900"/>
          </a:xfrm>
          <a:prstGeom prst="roundRect">
            <a:avLst>
              <a:gd fmla="val 7062" name="adj"/>
            </a:avLst>
          </a:prstGeom>
          <a:noFill/>
          <a:ln>
            <a:noFill/>
          </a:ln>
        </p:spPr>
      </p:pic>
      <p:pic>
        <p:nvPicPr>
          <p:cNvPr id="375" name="Google Shape;375;p27"/>
          <p:cNvPicPr preferRelativeResize="0"/>
          <p:nvPr/>
        </p:nvPicPr>
        <p:blipFill>
          <a:blip r:embed="rId5">
            <a:alphaModFix/>
          </a:blip>
          <a:stretch>
            <a:fillRect/>
          </a:stretch>
        </p:blipFill>
        <p:spPr>
          <a:xfrm>
            <a:off x="2586611" y="1140431"/>
            <a:ext cx="2167800" cy="4577100"/>
          </a:xfrm>
          <a:prstGeom prst="roundRect">
            <a:avLst>
              <a:gd fmla="val 7318" name="adj"/>
            </a:avLst>
          </a:prstGeom>
          <a:noFill/>
          <a:ln>
            <a:noFill/>
          </a:ln>
        </p:spPr>
      </p:pic>
      <p:pic>
        <p:nvPicPr>
          <p:cNvPr id="376" name="Google Shape;376;p27"/>
          <p:cNvPicPr preferRelativeResize="0"/>
          <p:nvPr/>
        </p:nvPicPr>
        <p:blipFill>
          <a:blip r:embed="rId6">
            <a:alphaModFix/>
          </a:blip>
          <a:stretch>
            <a:fillRect/>
          </a:stretch>
        </p:blipFill>
        <p:spPr>
          <a:xfrm>
            <a:off x="7437636" y="1140467"/>
            <a:ext cx="2167800" cy="4577100"/>
          </a:xfrm>
          <a:prstGeom prst="roundRect">
            <a:avLst>
              <a:gd fmla="val 7820" name="adj"/>
            </a:avLst>
          </a:prstGeom>
          <a:noFill/>
          <a:ln>
            <a:noFill/>
          </a:ln>
        </p:spPr>
      </p:pic>
      <p:pic>
        <p:nvPicPr>
          <p:cNvPr id="377" name="Google Shape;377;p27"/>
          <p:cNvPicPr preferRelativeResize="0"/>
          <p:nvPr/>
        </p:nvPicPr>
        <p:blipFill>
          <a:blip r:embed="rId7">
            <a:alphaModFix/>
          </a:blip>
          <a:stretch>
            <a:fillRect/>
          </a:stretch>
        </p:blipFill>
        <p:spPr>
          <a:xfrm>
            <a:off x="552680" y="1404880"/>
            <a:ext cx="1917300" cy="4048200"/>
          </a:xfrm>
          <a:prstGeom prst="roundRect">
            <a:avLst>
              <a:gd fmla="val 8777" name="adj"/>
            </a:avLst>
          </a:prstGeom>
          <a:noFill/>
          <a:ln>
            <a:noFill/>
          </a:ln>
        </p:spPr>
      </p:pic>
      <p:pic>
        <p:nvPicPr>
          <p:cNvPr id="378" name="Google Shape;378;p27"/>
          <p:cNvPicPr preferRelativeResize="0"/>
          <p:nvPr/>
        </p:nvPicPr>
        <p:blipFill>
          <a:blip r:embed="rId8">
            <a:alphaModFix/>
          </a:blip>
          <a:stretch>
            <a:fillRect/>
          </a:stretch>
        </p:blipFill>
        <p:spPr>
          <a:xfrm>
            <a:off x="9722017" y="1404908"/>
            <a:ext cx="1917300" cy="4048200"/>
          </a:xfrm>
          <a:prstGeom prst="roundRect">
            <a:avLst>
              <a:gd fmla="val 6515" name="adj"/>
            </a:avLst>
          </a:prstGeom>
          <a:noFill/>
          <a:ln>
            <a:noFill/>
          </a:ln>
        </p:spPr>
      </p:pic>
      <p:sp>
        <p:nvSpPr>
          <p:cNvPr id="379" name="Google Shape;379;p27"/>
          <p:cNvSpPr txBox="1"/>
          <p:nvPr/>
        </p:nvSpPr>
        <p:spPr>
          <a:xfrm>
            <a:off x="8931614" y="5877950"/>
            <a:ext cx="2688000" cy="677100"/>
          </a:xfrm>
          <a:prstGeom prst="rect">
            <a:avLst/>
          </a:prstGeom>
          <a:noFill/>
          <a:ln>
            <a:noFill/>
          </a:ln>
        </p:spPr>
        <p:txBody>
          <a:bodyPr anchorCtr="0" anchor="t" bIns="121900" lIns="121900" spcFirstLastPara="1" rIns="121900" wrap="square" tIns="121900">
            <a:spAutoFit/>
          </a:bodyPr>
          <a:lstStyle/>
          <a:p>
            <a:pPr indent="0" lvl="0" marL="0" rtl="0" algn="r">
              <a:spcBef>
                <a:spcPts val="0"/>
              </a:spcBef>
              <a:spcAft>
                <a:spcPts val="0"/>
              </a:spcAft>
              <a:buNone/>
            </a:pPr>
            <a:r>
              <a:rPr lang="en" sz="2800">
                <a:solidFill>
                  <a:srgbClr val="FFFFFF"/>
                </a:solidFill>
                <a:latin typeface="Poppins Light"/>
                <a:ea typeface="Poppins Light"/>
                <a:cs typeface="Poppins Light"/>
                <a:sym typeface="Poppins Light"/>
              </a:rPr>
              <a:t>screenshots</a:t>
            </a:r>
            <a:endParaRPr sz="3300">
              <a:solidFill>
                <a:srgbClr val="FFFFFF"/>
              </a:solidFill>
              <a:latin typeface="Poppins Light"/>
              <a:ea typeface="Poppins Light"/>
              <a:cs typeface="Poppins Light"/>
              <a:sym typeface="Poppins Light"/>
            </a:endParaRPr>
          </a:p>
        </p:txBody>
      </p:sp>
      <p:cxnSp>
        <p:nvCxnSpPr>
          <p:cNvPr id="380" name="Google Shape;380;p27"/>
          <p:cNvCxnSpPr/>
          <p:nvPr/>
        </p:nvCxnSpPr>
        <p:spPr>
          <a:xfrm>
            <a:off x="11622600" y="5986550"/>
            <a:ext cx="0" cy="386100"/>
          </a:xfrm>
          <a:prstGeom prst="straightConnector1">
            <a:avLst/>
          </a:prstGeom>
          <a:noFill/>
          <a:ln cap="flat" cmpd="sng" w="38100">
            <a:solidFill>
              <a:srgbClr val="F62254"/>
            </a:solidFill>
            <a:prstDash val="solid"/>
            <a:round/>
            <a:headEnd len="med" w="med" type="none"/>
            <a:tailEnd len="med" w="med" type="none"/>
          </a:ln>
        </p:spPr>
      </p:cxnSp>
    </p:spTree>
  </p:cSld>
  <p:clrMapOvr>
    <a:masterClrMapping/>
  </p:clrMapOvr>
  <p:transition spd="med">
    <p:fade/>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374"/>
                                        </p:tgtEl>
                                        <p:attrNameLst>
                                          <p:attrName>style.visibility</p:attrName>
                                        </p:attrNameLst>
                                      </p:cBhvr>
                                      <p:to>
                                        <p:strVal val="visible"/>
                                      </p:to>
                                    </p:set>
                                    <p:animEffect filter="fade" transition="in">
                                      <p:cBhvr>
                                        <p:cTn dur="400"/>
                                        <p:tgtEl>
                                          <p:spTgt spid="374"/>
                                        </p:tgtEl>
                                      </p:cBhvr>
                                    </p:animEffect>
                                  </p:childTnLst>
                                </p:cTn>
                              </p:par>
                            </p:childTnLst>
                          </p:cTn>
                        </p:par>
                        <p:par>
                          <p:cTn fill="hold">
                            <p:stCondLst>
                              <p:cond delay="400"/>
                            </p:stCondLst>
                            <p:childTnLst>
                              <p:par>
                                <p:cTn fill="hold" nodeType="afterEffect" presetClass="entr" presetID="10" presetSubtype="0">
                                  <p:stCondLst>
                                    <p:cond delay="0"/>
                                  </p:stCondLst>
                                  <p:childTnLst>
                                    <p:set>
                                      <p:cBhvr>
                                        <p:cTn dur="1" fill="hold">
                                          <p:stCondLst>
                                            <p:cond delay="0"/>
                                          </p:stCondLst>
                                        </p:cTn>
                                        <p:tgtEl>
                                          <p:spTgt spid="375"/>
                                        </p:tgtEl>
                                        <p:attrNameLst>
                                          <p:attrName>style.visibility</p:attrName>
                                        </p:attrNameLst>
                                      </p:cBhvr>
                                      <p:to>
                                        <p:strVal val="visible"/>
                                      </p:to>
                                    </p:set>
                                    <p:animEffect filter="fade" transition="in">
                                      <p:cBhvr>
                                        <p:cTn dur="400"/>
                                        <p:tgtEl>
                                          <p:spTgt spid="375"/>
                                        </p:tgtEl>
                                      </p:cBhvr>
                                    </p:animEffect>
                                  </p:childTnLst>
                                </p:cTn>
                              </p:par>
                              <p:par>
                                <p:cTn fill="hold" nodeType="withEffect" presetClass="entr" presetID="10" presetSubtype="0">
                                  <p:stCondLst>
                                    <p:cond delay="0"/>
                                  </p:stCondLst>
                                  <p:childTnLst>
                                    <p:set>
                                      <p:cBhvr>
                                        <p:cTn dur="1" fill="hold">
                                          <p:stCondLst>
                                            <p:cond delay="0"/>
                                          </p:stCondLst>
                                        </p:cTn>
                                        <p:tgtEl>
                                          <p:spTgt spid="376"/>
                                        </p:tgtEl>
                                        <p:attrNameLst>
                                          <p:attrName>style.visibility</p:attrName>
                                        </p:attrNameLst>
                                      </p:cBhvr>
                                      <p:to>
                                        <p:strVal val="visible"/>
                                      </p:to>
                                    </p:set>
                                    <p:animEffect filter="fade" transition="in">
                                      <p:cBhvr>
                                        <p:cTn dur="400"/>
                                        <p:tgtEl>
                                          <p:spTgt spid="376"/>
                                        </p:tgtEl>
                                      </p:cBhvr>
                                    </p:animEffect>
                                  </p:childTnLst>
                                </p:cTn>
                              </p:par>
                            </p:childTnLst>
                          </p:cTn>
                        </p:par>
                        <p:par>
                          <p:cTn fill="hold">
                            <p:stCondLst>
                              <p:cond delay="800"/>
                            </p:stCondLst>
                            <p:childTnLst>
                              <p:par>
                                <p:cTn fill="hold" nodeType="afterEffect" presetClass="entr" presetID="10" presetSubtype="0">
                                  <p:stCondLst>
                                    <p:cond delay="0"/>
                                  </p:stCondLst>
                                  <p:childTnLst>
                                    <p:set>
                                      <p:cBhvr>
                                        <p:cTn dur="1" fill="hold">
                                          <p:stCondLst>
                                            <p:cond delay="0"/>
                                          </p:stCondLst>
                                        </p:cTn>
                                        <p:tgtEl>
                                          <p:spTgt spid="378"/>
                                        </p:tgtEl>
                                        <p:attrNameLst>
                                          <p:attrName>style.visibility</p:attrName>
                                        </p:attrNameLst>
                                      </p:cBhvr>
                                      <p:to>
                                        <p:strVal val="visible"/>
                                      </p:to>
                                    </p:set>
                                    <p:animEffect filter="fade" transition="in">
                                      <p:cBhvr>
                                        <p:cTn dur="400"/>
                                        <p:tgtEl>
                                          <p:spTgt spid="378"/>
                                        </p:tgtEl>
                                      </p:cBhvr>
                                    </p:animEffect>
                                  </p:childTnLst>
                                </p:cTn>
                              </p:par>
                              <p:par>
                                <p:cTn fill="hold" nodeType="withEffect" presetClass="entr" presetID="10" presetSubtype="0">
                                  <p:stCondLst>
                                    <p:cond delay="0"/>
                                  </p:stCondLst>
                                  <p:childTnLst>
                                    <p:set>
                                      <p:cBhvr>
                                        <p:cTn dur="1" fill="hold">
                                          <p:stCondLst>
                                            <p:cond delay="0"/>
                                          </p:stCondLst>
                                        </p:cTn>
                                        <p:tgtEl>
                                          <p:spTgt spid="377"/>
                                        </p:tgtEl>
                                        <p:attrNameLst>
                                          <p:attrName>style.visibility</p:attrName>
                                        </p:attrNameLst>
                                      </p:cBhvr>
                                      <p:to>
                                        <p:strVal val="visible"/>
                                      </p:to>
                                    </p:set>
                                    <p:animEffect filter="fade" transition="in">
                                      <p:cBhvr>
                                        <p:cTn dur="400"/>
                                        <p:tgtEl>
                                          <p:spTgt spid="37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D2F5F"/>
        </a:solidFill>
      </p:bgPr>
    </p:bg>
    <p:spTree>
      <p:nvGrpSpPr>
        <p:cNvPr id="384" name="Shape 384"/>
        <p:cNvGrpSpPr/>
        <p:nvPr/>
      </p:nvGrpSpPr>
      <p:grpSpPr>
        <a:xfrm>
          <a:off x="0" y="0"/>
          <a:ext cx="0" cy="0"/>
          <a:chOff x="0" y="0"/>
          <a:chExt cx="0" cy="0"/>
        </a:xfrm>
      </p:grpSpPr>
      <p:sp>
        <p:nvSpPr>
          <p:cNvPr id="385" name="Google Shape;385;p28"/>
          <p:cNvSpPr/>
          <p:nvPr/>
        </p:nvSpPr>
        <p:spPr>
          <a:xfrm flipH="1">
            <a:off x="5544300" y="0"/>
            <a:ext cx="6647700" cy="6858000"/>
          </a:xfrm>
          <a:prstGeom prst="parallelogram">
            <a:avLst>
              <a:gd fmla="val 31484" name="adj"/>
            </a:avLst>
          </a:prstGeom>
          <a:solidFill>
            <a:srgbClr val="553667"/>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pic>
        <p:nvPicPr>
          <p:cNvPr id="386" name="Google Shape;386;p28"/>
          <p:cNvPicPr preferRelativeResize="0"/>
          <p:nvPr/>
        </p:nvPicPr>
        <p:blipFill>
          <a:blip r:embed="rId3">
            <a:alphaModFix/>
          </a:blip>
          <a:stretch>
            <a:fillRect/>
          </a:stretch>
        </p:blipFill>
        <p:spPr>
          <a:xfrm>
            <a:off x="560585" y="5981675"/>
            <a:ext cx="1479419" cy="412126"/>
          </a:xfrm>
          <a:prstGeom prst="rect">
            <a:avLst/>
          </a:prstGeom>
          <a:noFill/>
          <a:ln>
            <a:noFill/>
          </a:ln>
        </p:spPr>
      </p:pic>
      <p:pic>
        <p:nvPicPr>
          <p:cNvPr id="387" name="Google Shape;387;p28"/>
          <p:cNvPicPr preferRelativeResize="0"/>
          <p:nvPr/>
        </p:nvPicPr>
        <p:blipFill>
          <a:blip r:embed="rId4">
            <a:alphaModFix/>
          </a:blip>
          <a:stretch>
            <a:fillRect/>
          </a:stretch>
        </p:blipFill>
        <p:spPr>
          <a:xfrm>
            <a:off x="9381967" y="1134638"/>
            <a:ext cx="2266076" cy="4741127"/>
          </a:xfrm>
          <a:prstGeom prst="rect">
            <a:avLst/>
          </a:prstGeom>
          <a:noFill/>
          <a:ln>
            <a:noFill/>
          </a:ln>
        </p:spPr>
      </p:pic>
      <p:sp>
        <p:nvSpPr>
          <p:cNvPr id="388" name="Google Shape;388;p28"/>
          <p:cNvSpPr txBox="1"/>
          <p:nvPr/>
        </p:nvSpPr>
        <p:spPr>
          <a:xfrm>
            <a:off x="8931614" y="5877950"/>
            <a:ext cx="2688000" cy="677100"/>
          </a:xfrm>
          <a:prstGeom prst="rect">
            <a:avLst/>
          </a:prstGeom>
          <a:noFill/>
          <a:ln>
            <a:noFill/>
          </a:ln>
        </p:spPr>
        <p:txBody>
          <a:bodyPr anchorCtr="0" anchor="t" bIns="121900" lIns="121900" spcFirstLastPara="1" rIns="121900" wrap="square" tIns="121900">
            <a:spAutoFit/>
          </a:bodyPr>
          <a:lstStyle/>
          <a:p>
            <a:pPr indent="0" lvl="0" marL="0" rtl="0" algn="r">
              <a:spcBef>
                <a:spcPts val="0"/>
              </a:spcBef>
              <a:spcAft>
                <a:spcPts val="0"/>
              </a:spcAft>
              <a:buNone/>
            </a:pPr>
            <a:r>
              <a:rPr lang="en" sz="2800">
                <a:solidFill>
                  <a:srgbClr val="FFFFFF"/>
                </a:solidFill>
                <a:latin typeface="Poppins Light"/>
                <a:ea typeface="Poppins Light"/>
                <a:cs typeface="Poppins Light"/>
                <a:sym typeface="Poppins Light"/>
              </a:rPr>
              <a:t>features</a:t>
            </a:r>
            <a:endParaRPr sz="3300">
              <a:solidFill>
                <a:srgbClr val="FFFFFF"/>
              </a:solidFill>
              <a:latin typeface="Poppins Light"/>
              <a:ea typeface="Poppins Light"/>
              <a:cs typeface="Poppins Light"/>
              <a:sym typeface="Poppins Light"/>
            </a:endParaRPr>
          </a:p>
        </p:txBody>
      </p:sp>
      <p:cxnSp>
        <p:nvCxnSpPr>
          <p:cNvPr id="389" name="Google Shape;389;p28"/>
          <p:cNvCxnSpPr/>
          <p:nvPr/>
        </p:nvCxnSpPr>
        <p:spPr>
          <a:xfrm>
            <a:off x="11622600" y="5986550"/>
            <a:ext cx="0" cy="386100"/>
          </a:xfrm>
          <a:prstGeom prst="straightConnector1">
            <a:avLst/>
          </a:prstGeom>
          <a:noFill/>
          <a:ln cap="flat" cmpd="sng" w="38100">
            <a:solidFill>
              <a:srgbClr val="F62254"/>
            </a:solidFill>
            <a:prstDash val="solid"/>
            <a:round/>
            <a:headEnd len="med" w="med" type="none"/>
            <a:tailEnd len="med" w="med" type="none"/>
          </a:ln>
        </p:spPr>
      </p:cxnSp>
      <p:sp>
        <p:nvSpPr>
          <p:cNvPr id="390" name="Google Shape;390;p28"/>
          <p:cNvSpPr txBox="1"/>
          <p:nvPr/>
        </p:nvSpPr>
        <p:spPr>
          <a:xfrm>
            <a:off x="1848375" y="1181100"/>
            <a:ext cx="3456900" cy="4539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b="1" lang="en" sz="1750">
                <a:solidFill>
                  <a:schemeClr val="lt1"/>
                </a:solidFill>
                <a:latin typeface="Poppins"/>
                <a:ea typeface="Poppins"/>
                <a:cs typeface="Poppins"/>
                <a:sym typeface="Poppins"/>
              </a:rPr>
              <a:t>Add report</a:t>
            </a:r>
            <a:r>
              <a:rPr lang="en" sz="1750">
                <a:solidFill>
                  <a:schemeClr val="lt1"/>
                </a:solidFill>
                <a:latin typeface="Poppins"/>
                <a:ea typeface="Poppins"/>
                <a:cs typeface="Poppins"/>
                <a:sym typeface="Poppins"/>
              </a:rPr>
              <a:t> using chatbot</a:t>
            </a:r>
            <a:endParaRPr sz="1750">
              <a:solidFill>
                <a:schemeClr val="lt1"/>
              </a:solidFill>
              <a:latin typeface="Poppins"/>
              <a:ea typeface="Poppins"/>
              <a:cs typeface="Poppins"/>
              <a:sym typeface="Poppins"/>
            </a:endParaRPr>
          </a:p>
        </p:txBody>
      </p:sp>
      <p:sp>
        <p:nvSpPr>
          <p:cNvPr id="391" name="Google Shape;391;p28"/>
          <p:cNvSpPr txBox="1"/>
          <p:nvPr/>
        </p:nvSpPr>
        <p:spPr>
          <a:xfrm>
            <a:off x="1848375" y="1826500"/>
            <a:ext cx="4100400" cy="7638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b="1" lang="en" sz="1750">
                <a:solidFill>
                  <a:schemeClr val="lt1"/>
                </a:solidFill>
                <a:latin typeface="Poppins"/>
                <a:ea typeface="Poppins"/>
                <a:cs typeface="Poppins"/>
                <a:sym typeface="Poppins"/>
              </a:rPr>
              <a:t>Get recent news</a:t>
            </a:r>
            <a:r>
              <a:rPr lang="en" sz="1750">
                <a:solidFill>
                  <a:schemeClr val="lt1"/>
                </a:solidFill>
                <a:latin typeface="Poppins"/>
                <a:ea typeface="Poppins"/>
                <a:cs typeface="Poppins"/>
                <a:sym typeface="Poppins"/>
              </a:rPr>
              <a:t> articles about</a:t>
            </a:r>
            <a:endParaRPr sz="1750">
              <a:solidFill>
                <a:schemeClr val="lt1"/>
              </a:solidFill>
              <a:latin typeface="Poppins"/>
              <a:ea typeface="Poppins"/>
              <a:cs typeface="Poppins"/>
              <a:sym typeface="Poppins"/>
            </a:endParaRPr>
          </a:p>
          <a:p>
            <a:pPr indent="0" lvl="0" marL="0" rtl="0" algn="just">
              <a:lnSpc>
                <a:spcPct val="115000"/>
              </a:lnSpc>
              <a:spcBef>
                <a:spcPts val="0"/>
              </a:spcBef>
              <a:spcAft>
                <a:spcPts val="0"/>
              </a:spcAft>
              <a:buNone/>
            </a:pPr>
            <a:r>
              <a:rPr lang="en" sz="1750">
                <a:solidFill>
                  <a:schemeClr val="lt1"/>
                </a:solidFill>
                <a:latin typeface="Poppins"/>
                <a:ea typeface="Poppins"/>
                <a:cs typeface="Poppins"/>
                <a:sym typeface="Poppins"/>
              </a:rPr>
              <a:t>w</a:t>
            </a:r>
            <a:r>
              <a:rPr lang="en" sz="1750">
                <a:solidFill>
                  <a:schemeClr val="lt1"/>
                </a:solidFill>
                <a:latin typeface="Poppins"/>
                <a:ea typeface="Poppins"/>
                <a:cs typeface="Poppins"/>
                <a:sym typeface="Poppins"/>
              </a:rPr>
              <a:t>omen and children in Indonesia</a:t>
            </a:r>
            <a:endParaRPr sz="1750">
              <a:solidFill>
                <a:schemeClr val="lt1"/>
              </a:solidFill>
              <a:latin typeface="Poppins"/>
              <a:ea typeface="Poppins"/>
              <a:cs typeface="Poppins"/>
              <a:sym typeface="Poppins"/>
            </a:endParaRPr>
          </a:p>
        </p:txBody>
      </p:sp>
      <p:sp>
        <p:nvSpPr>
          <p:cNvPr id="392" name="Google Shape;392;p28"/>
          <p:cNvSpPr txBox="1"/>
          <p:nvPr/>
        </p:nvSpPr>
        <p:spPr>
          <a:xfrm>
            <a:off x="1848375" y="2781800"/>
            <a:ext cx="3642900" cy="7638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b="1" lang="en" sz="1750">
                <a:solidFill>
                  <a:schemeClr val="lt1"/>
                </a:solidFill>
                <a:latin typeface="Poppins"/>
                <a:ea typeface="Poppins"/>
                <a:cs typeface="Poppins"/>
                <a:sym typeface="Poppins"/>
              </a:rPr>
              <a:t>Add any relative contact</a:t>
            </a:r>
            <a:endParaRPr b="1" sz="1750">
              <a:solidFill>
                <a:schemeClr val="lt1"/>
              </a:solidFill>
              <a:latin typeface="Poppins"/>
              <a:ea typeface="Poppins"/>
              <a:cs typeface="Poppins"/>
              <a:sym typeface="Poppins"/>
            </a:endParaRPr>
          </a:p>
          <a:p>
            <a:pPr indent="0" lvl="0" marL="0" rtl="0" algn="just">
              <a:lnSpc>
                <a:spcPct val="115000"/>
              </a:lnSpc>
              <a:spcBef>
                <a:spcPts val="0"/>
              </a:spcBef>
              <a:spcAft>
                <a:spcPts val="0"/>
              </a:spcAft>
              <a:buNone/>
            </a:pPr>
            <a:r>
              <a:rPr lang="en" sz="1750">
                <a:solidFill>
                  <a:schemeClr val="lt1"/>
                </a:solidFill>
                <a:latin typeface="Poppins"/>
                <a:ea typeface="Poppins"/>
                <a:cs typeface="Poppins"/>
                <a:sym typeface="Poppins"/>
              </a:rPr>
              <a:t>f</a:t>
            </a:r>
            <a:r>
              <a:rPr lang="en" sz="1750">
                <a:solidFill>
                  <a:schemeClr val="lt1"/>
                </a:solidFill>
                <a:latin typeface="Poppins"/>
                <a:ea typeface="Poppins"/>
                <a:cs typeface="Poppins"/>
                <a:sym typeface="Poppins"/>
              </a:rPr>
              <a:t>or the emergency</a:t>
            </a:r>
            <a:endParaRPr sz="1750">
              <a:solidFill>
                <a:schemeClr val="lt1"/>
              </a:solidFill>
              <a:latin typeface="Poppins"/>
              <a:ea typeface="Poppins"/>
              <a:cs typeface="Poppins"/>
              <a:sym typeface="Poppins"/>
            </a:endParaRPr>
          </a:p>
        </p:txBody>
      </p:sp>
      <p:sp>
        <p:nvSpPr>
          <p:cNvPr id="393" name="Google Shape;393;p28"/>
          <p:cNvSpPr txBox="1"/>
          <p:nvPr/>
        </p:nvSpPr>
        <p:spPr>
          <a:xfrm>
            <a:off x="1848375" y="3727175"/>
            <a:ext cx="4100400" cy="7638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b="1" lang="en" sz="1750">
                <a:solidFill>
                  <a:schemeClr val="lt1"/>
                </a:solidFill>
                <a:latin typeface="Poppins"/>
                <a:ea typeface="Poppins"/>
                <a:cs typeface="Poppins"/>
                <a:sym typeface="Poppins"/>
              </a:rPr>
              <a:t>Send SOS </a:t>
            </a:r>
            <a:r>
              <a:rPr b="1" lang="en" sz="1750">
                <a:solidFill>
                  <a:schemeClr val="lt1"/>
                </a:solidFill>
                <a:latin typeface="Poppins"/>
                <a:ea typeface="Poppins"/>
                <a:cs typeface="Poppins"/>
                <a:sym typeface="Poppins"/>
              </a:rPr>
              <a:t>text</a:t>
            </a:r>
            <a:r>
              <a:rPr lang="en" sz="1750">
                <a:solidFill>
                  <a:schemeClr val="lt1"/>
                </a:solidFill>
                <a:latin typeface="Poppins"/>
                <a:ea typeface="Poppins"/>
                <a:cs typeface="Poppins"/>
                <a:sym typeface="Poppins"/>
              </a:rPr>
              <a:t> message</a:t>
            </a:r>
            <a:r>
              <a:rPr lang="en" sz="1750">
                <a:solidFill>
                  <a:schemeClr val="lt1"/>
                </a:solidFill>
                <a:latin typeface="Poppins"/>
                <a:ea typeface="Poppins"/>
                <a:cs typeface="Poppins"/>
                <a:sym typeface="Poppins"/>
              </a:rPr>
              <a:t> </a:t>
            </a:r>
            <a:endParaRPr sz="1750">
              <a:solidFill>
                <a:schemeClr val="lt1"/>
              </a:solidFill>
              <a:latin typeface="Poppins"/>
              <a:ea typeface="Poppins"/>
              <a:cs typeface="Poppins"/>
              <a:sym typeface="Poppins"/>
            </a:endParaRPr>
          </a:p>
          <a:p>
            <a:pPr indent="0" lvl="0" marL="0" rtl="0" algn="just">
              <a:lnSpc>
                <a:spcPct val="115000"/>
              </a:lnSpc>
              <a:spcBef>
                <a:spcPts val="0"/>
              </a:spcBef>
              <a:spcAft>
                <a:spcPts val="0"/>
              </a:spcAft>
              <a:buNone/>
            </a:pPr>
            <a:r>
              <a:rPr lang="en" sz="1750">
                <a:solidFill>
                  <a:schemeClr val="lt1"/>
                </a:solidFill>
                <a:latin typeface="Poppins"/>
                <a:ea typeface="Poppins"/>
                <a:cs typeface="Poppins"/>
                <a:sym typeface="Poppins"/>
              </a:rPr>
              <a:t>to your </a:t>
            </a:r>
            <a:r>
              <a:rPr lang="en" sz="1750">
                <a:solidFill>
                  <a:schemeClr val="lt1"/>
                </a:solidFill>
                <a:latin typeface="Poppins"/>
                <a:ea typeface="Poppins"/>
                <a:cs typeface="Poppins"/>
                <a:sym typeface="Poppins"/>
              </a:rPr>
              <a:t>e</a:t>
            </a:r>
            <a:r>
              <a:rPr lang="en" sz="1750">
                <a:solidFill>
                  <a:schemeClr val="lt1"/>
                </a:solidFill>
                <a:latin typeface="Poppins"/>
                <a:ea typeface="Poppins"/>
                <a:cs typeface="Poppins"/>
                <a:sym typeface="Poppins"/>
              </a:rPr>
              <a:t>mergency contact</a:t>
            </a:r>
            <a:endParaRPr sz="1750">
              <a:solidFill>
                <a:schemeClr val="lt1"/>
              </a:solidFill>
              <a:latin typeface="Poppins"/>
              <a:ea typeface="Poppins"/>
              <a:cs typeface="Poppins"/>
              <a:sym typeface="Poppins"/>
            </a:endParaRPr>
          </a:p>
        </p:txBody>
      </p:sp>
      <p:sp>
        <p:nvSpPr>
          <p:cNvPr id="394" name="Google Shape;394;p28"/>
          <p:cNvSpPr txBox="1"/>
          <p:nvPr/>
        </p:nvSpPr>
        <p:spPr>
          <a:xfrm>
            <a:off x="1848375" y="4672550"/>
            <a:ext cx="4401900" cy="4539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b="1" lang="en" sz="1750">
                <a:solidFill>
                  <a:schemeClr val="lt1"/>
                </a:solidFill>
                <a:latin typeface="Poppins"/>
                <a:ea typeface="Poppins"/>
                <a:cs typeface="Poppins"/>
                <a:sym typeface="Poppins"/>
              </a:rPr>
              <a:t>Call national emergency</a:t>
            </a:r>
            <a:r>
              <a:rPr lang="en" sz="1750">
                <a:solidFill>
                  <a:schemeClr val="lt1"/>
                </a:solidFill>
                <a:latin typeface="Poppins"/>
                <a:ea typeface="Poppins"/>
                <a:cs typeface="Poppins"/>
                <a:sym typeface="Poppins"/>
              </a:rPr>
              <a:t> agencies</a:t>
            </a:r>
            <a:endParaRPr sz="1750">
              <a:solidFill>
                <a:schemeClr val="lt1"/>
              </a:solidFill>
              <a:latin typeface="Poppins"/>
              <a:ea typeface="Poppins"/>
              <a:cs typeface="Poppins"/>
              <a:sym typeface="Poppins"/>
            </a:endParaRPr>
          </a:p>
        </p:txBody>
      </p:sp>
      <p:pic>
        <p:nvPicPr>
          <p:cNvPr id="395" name="Google Shape;395;p28"/>
          <p:cNvPicPr preferRelativeResize="0"/>
          <p:nvPr/>
        </p:nvPicPr>
        <p:blipFill>
          <a:blip r:embed="rId5">
            <a:alphaModFix/>
          </a:blip>
          <a:stretch>
            <a:fillRect/>
          </a:stretch>
        </p:blipFill>
        <p:spPr>
          <a:xfrm>
            <a:off x="1045762" y="2825154"/>
            <a:ext cx="677100" cy="677100"/>
          </a:xfrm>
          <a:prstGeom prst="rect">
            <a:avLst/>
          </a:prstGeom>
          <a:noFill/>
          <a:ln>
            <a:noFill/>
          </a:ln>
        </p:spPr>
      </p:pic>
      <p:pic>
        <p:nvPicPr>
          <p:cNvPr id="396" name="Google Shape;396;p28"/>
          <p:cNvPicPr preferRelativeResize="0"/>
          <p:nvPr/>
        </p:nvPicPr>
        <p:blipFill>
          <a:blip r:embed="rId6">
            <a:alphaModFix/>
          </a:blip>
          <a:stretch>
            <a:fillRect/>
          </a:stretch>
        </p:blipFill>
        <p:spPr>
          <a:xfrm>
            <a:off x="1962000" y="5154867"/>
            <a:ext cx="485821" cy="485819"/>
          </a:xfrm>
          <a:prstGeom prst="rect">
            <a:avLst/>
          </a:prstGeom>
          <a:noFill/>
          <a:ln>
            <a:noFill/>
          </a:ln>
        </p:spPr>
      </p:pic>
      <p:pic>
        <p:nvPicPr>
          <p:cNvPr id="397" name="Google Shape;397;p28"/>
          <p:cNvPicPr preferRelativeResize="0"/>
          <p:nvPr/>
        </p:nvPicPr>
        <p:blipFill>
          <a:blip r:embed="rId7">
            <a:alphaModFix/>
          </a:blip>
          <a:stretch>
            <a:fillRect/>
          </a:stretch>
        </p:blipFill>
        <p:spPr>
          <a:xfrm>
            <a:off x="3724330" y="5145382"/>
            <a:ext cx="485821" cy="485819"/>
          </a:xfrm>
          <a:prstGeom prst="rect">
            <a:avLst/>
          </a:prstGeom>
          <a:noFill/>
          <a:ln>
            <a:noFill/>
          </a:ln>
        </p:spPr>
      </p:pic>
      <p:pic>
        <p:nvPicPr>
          <p:cNvPr id="398" name="Google Shape;398;p28"/>
          <p:cNvPicPr preferRelativeResize="0"/>
          <p:nvPr/>
        </p:nvPicPr>
        <p:blipFill>
          <a:blip r:embed="rId8">
            <a:alphaModFix/>
          </a:blip>
          <a:stretch>
            <a:fillRect/>
          </a:stretch>
        </p:blipFill>
        <p:spPr>
          <a:xfrm>
            <a:off x="6348500" y="5152742"/>
            <a:ext cx="453325" cy="453325"/>
          </a:xfrm>
          <a:prstGeom prst="rect">
            <a:avLst/>
          </a:prstGeom>
          <a:noFill/>
          <a:ln>
            <a:noFill/>
          </a:ln>
        </p:spPr>
      </p:pic>
      <p:pic>
        <p:nvPicPr>
          <p:cNvPr id="399" name="Google Shape;399;p28"/>
          <p:cNvPicPr preferRelativeResize="0"/>
          <p:nvPr/>
        </p:nvPicPr>
        <p:blipFill>
          <a:blip r:embed="rId9">
            <a:alphaModFix/>
          </a:blip>
          <a:stretch>
            <a:fillRect/>
          </a:stretch>
        </p:blipFill>
        <p:spPr>
          <a:xfrm>
            <a:off x="5076676" y="5161634"/>
            <a:ext cx="453324" cy="453321"/>
          </a:xfrm>
          <a:prstGeom prst="rect">
            <a:avLst/>
          </a:prstGeom>
          <a:noFill/>
          <a:ln>
            <a:noFill/>
          </a:ln>
        </p:spPr>
      </p:pic>
      <p:grpSp>
        <p:nvGrpSpPr>
          <p:cNvPr id="400" name="Google Shape;400;p28"/>
          <p:cNvGrpSpPr/>
          <p:nvPr/>
        </p:nvGrpSpPr>
        <p:grpSpPr>
          <a:xfrm>
            <a:off x="1069575" y="1955075"/>
            <a:ext cx="639063" cy="487725"/>
            <a:chOff x="917175" y="1574075"/>
            <a:chExt cx="639063" cy="487725"/>
          </a:xfrm>
        </p:grpSpPr>
        <p:sp>
          <p:nvSpPr>
            <p:cNvPr id="401" name="Google Shape;401;p28"/>
            <p:cNvSpPr/>
            <p:nvPr/>
          </p:nvSpPr>
          <p:spPr>
            <a:xfrm>
              <a:off x="1277538" y="1574075"/>
              <a:ext cx="278700" cy="110100"/>
            </a:xfrm>
            <a:prstGeom prst="roundRect">
              <a:avLst>
                <a:gd fmla="val 50000" name="adj"/>
              </a:avLst>
            </a:prstGeom>
            <a:solidFill>
              <a:srgbClr val="48BB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28"/>
            <p:cNvSpPr/>
            <p:nvPr/>
          </p:nvSpPr>
          <p:spPr>
            <a:xfrm>
              <a:off x="1277538" y="1762898"/>
              <a:ext cx="278700" cy="110100"/>
            </a:xfrm>
            <a:prstGeom prst="roundRect">
              <a:avLst>
                <a:gd fmla="val 50000" name="adj"/>
              </a:avLst>
            </a:prstGeom>
            <a:solidFill>
              <a:srgbClr val="48BB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28"/>
            <p:cNvSpPr/>
            <p:nvPr/>
          </p:nvSpPr>
          <p:spPr>
            <a:xfrm>
              <a:off x="917175" y="1951700"/>
              <a:ext cx="639000" cy="110100"/>
            </a:xfrm>
            <a:prstGeom prst="roundRect">
              <a:avLst>
                <a:gd fmla="val 50000" name="adj"/>
              </a:avLst>
            </a:prstGeom>
            <a:gradFill>
              <a:gsLst>
                <a:gs pos="0">
                  <a:srgbClr val="F62254"/>
                </a:gs>
                <a:gs pos="100000">
                  <a:srgbClr val="F85578"/>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28"/>
            <p:cNvSpPr/>
            <p:nvPr/>
          </p:nvSpPr>
          <p:spPr>
            <a:xfrm>
              <a:off x="917176" y="1574075"/>
              <a:ext cx="307200" cy="298800"/>
            </a:xfrm>
            <a:prstGeom prst="roundRect">
              <a:avLst>
                <a:gd fmla="val 26399" name="adj"/>
              </a:avLst>
            </a:prstGeom>
            <a:gradFill>
              <a:gsLst>
                <a:gs pos="0">
                  <a:srgbClr val="FFC982"/>
                </a:gs>
                <a:gs pos="100000">
                  <a:srgbClr val="F58F09"/>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5" name="Google Shape;405;p28"/>
          <p:cNvGrpSpPr/>
          <p:nvPr/>
        </p:nvGrpSpPr>
        <p:grpSpPr>
          <a:xfrm>
            <a:off x="1069575" y="1183132"/>
            <a:ext cx="639000" cy="487725"/>
            <a:chOff x="917175" y="783188"/>
            <a:chExt cx="639000" cy="487725"/>
          </a:xfrm>
        </p:grpSpPr>
        <p:sp>
          <p:nvSpPr>
            <p:cNvPr id="406" name="Google Shape;406;p28"/>
            <p:cNvSpPr/>
            <p:nvPr/>
          </p:nvSpPr>
          <p:spPr>
            <a:xfrm>
              <a:off x="917175" y="783188"/>
              <a:ext cx="639000" cy="364500"/>
            </a:xfrm>
            <a:prstGeom prst="roundRect">
              <a:avLst>
                <a:gd fmla="val 26399" name="adj"/>
              </a:avLst>
            </a:prstGeom>
            <a:gradFill>
              <a:gsLst>
                <a:gs pos="0">
                  <a:srgbClr val="FFC982"/>
                </a:gs>
                <a:gs pos="100000">
                  <a:srgbClr val="F58F09"/>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28"/>
            <p:cNvSpPr/>
            <p:nvPr/>
          </p:nvSpPr>
          <p:spPr>
            <a:xfrm rot="5400000">
              <a:off x="917175" y="1034213"/>
              <a:ext cx="236700" cy="236700"/>
            </a:xfrm>
            <a:prstGeom prst="rtTriangle">
              <a:avLst/>
            </a:prstGeom>
            <a:gradFill>
              <a:gsLst>
                <a:gs pos="0">
                  <a:srgbClr val="FFC982"/>
                </a:gs>
                <a:gs pos="100000">
                  <a:srgbClr val="F58F09"/>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8" name="Google Shape;408;p28"/>
          <p:cNvGrpSpPr/>
          <p:nvPr/>
        </p:nvGrpSpPr>
        <p:grpSpPr>
          <a:xfrm>
            <a:off x="1061908" y="3845458"/>
            <a:ext cx="639000" cy="470400"/>
            <a:chOff x="952370" y="3540658"/>
            <a:chExt cx="639000" cy="470400"/>
          </a:xfrm>
        </p:grpSpPr>
        <p:sp>
          <p:nvSpPr>
            <p:cNvPr id="409" name="Google Shape;409;p28"/>
            <p:cNvSpPr/>
            <p:nvPr/>
          </p:nvSpPr>
          <p:spPr>
            <a:xfrm>
              <a:off x="992797" y="3540658"/>
              <a:ext cx="573000" cy="470400"/>
            </a:xfrm>
            <a:prstGeom prst="wedgeEllipseCallout">
              <a:avLst>
                <a:gd fmla="val -29125" name="adj1"/>
                <a:gd fmla="val 63000" name="adj2"/>
              </a:avLst>
            </a:prstGeom>
            <a:gradFill>
              <a:gsLst>
                <a:gs pos="0">
                  <a:srgbClr val="F62254"/>
                </a:gs>
                <a:gs pos="100000">
                  <a:srgbClr val="F85578"/>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28"/>
            <p:cNvSpPr txBox="1"/>
            <p:nvPr/>
          </p:nvSpPr>
          <p:spPr>
            <a:xfrm>
              <a:off x="952370" y="3577226"/>
              <a:ext cx="639000" cy="3771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 sz="1250">
                  <a:solidFill>
                    <a:schemeClr val="lt1"/>
                  </a:solidFill>
                  <a:latin typeface="Poppins"/>
                  <a:ea typeface="Poppins"/>
                  <a:cs typeface="Poppins"/>
                  <a:sym typeface="Poppins"/>
                </a:rPr>
                <a:t>SOS!</a:t>
              </a:r>
              <a:endParaRPr b="1" sz="1250">
                <a:solidFill>
                  <a:schemeClr val="lt1"/>
                </a:solidFill>
                <a:latin typeface="Poppins"/>
                <a:ea typeface="Poppins"/>
                <a:cs typeface="Poppins"/>
                <a:sym typeface="Poppins"/>
              </a:endParaRPr>
            </a:p>
          </p:txBody>
        </p:sp>
      </p:grpSp>
      <p:sp>
        <p:nvSpPr>
          <p:cNvPr id="411" name="Google Shape;411;p28"/>
          <p:cNvSpPr txBox="1"/>
          <p:nvPr/>
        </p:nvSpPr>
        <p:spPr>
          <a:xfrm>
            <a:off x="2447825" y="5061295"/>
            <a:ext cx="1351500" cy="6540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b="1" lang="en" sz="1250">
                <a:solidFill>
                  <a:schemeClr val="lt1"/>
                </a:solidFill>
                <a:latin typeface="Poppins"/>
                <a:ea typeface="Poppins"/>
                <a:cs typeface="Poppins"/>
                <a:sym typeface="Poppins"/>
              </a:rPr>
              <a:t>SAPA 129</a:t>
            </a:r>
            <a:endParaRPr b="1" sz="1250">
              <a:solidFill>
                <a:schemeClr val="lt1"/>
              </a:solidFill>
              <a:latin typeface="Poppins"/>
              <a:ea typeface="Poppins"/>
              <a:cs typeface="Poppins"/>
              <a:sym typeface="Poppins"/>
            </a:endParaRPr>
          </a:p>
          <a:p>
            <a:pPr indent="0" lvl="0" marL="0" rtl="0" algn="just">
              <a:lnSpc>
                <a:spcPct val="115000"/>
              </a:lnSpc>
              <a:spcBef>
                <a:spcPts val="0"/>
              </a:spcBef>
              <a:spcAft>
                <a:spcPts val="0"/>
              </a:spcAft>
              <a:buNone/>
            </a:pPr>
            <a:r>
              <a:rPr lang="en" sz="750">
                <a:solidFill>
                  <a:schemeClr val="lt1"/>
                </a:solidFill>
                <a:latin typeface="Poppins"/>
                <a:ea typeface="Poppins"/>
                <a:cs typeface="Poppins"/>
                <a:sym typeface="Poppins"/>
              </a:rPr>
              <a:t>Sahabat Perempuan</a:t>
            </a:r>
            <a:endParaRPr sz="750">
              <a:solidFill>
                <a:schemeClr val="lt1"/>
              </a:solidFill>
              <a:latin typeface="Poppins"/>
              <a:ea typeface="Poppins"/>
              <a:cs typeface="Poppins"/>
              <a:sym typeface="Poppins"/>
            </a:endParaRPr>
          </a:p>
          <a:p>
            <a:pPr indent="0" lvl="0" marL="0" rtl="0" algn="just">
              <a:lnSpc>
                <a:spcPct val="115000"/>
              </a:lnSpc>
              <a:spcBef>
                <a:spcPts val="0"/>
              </a:spcBef>
              <a:spcAft>
                <a:spcPts val="0"/>
              </a:spcAft>
              <a:buNone/>
            </a:pPr>
            <a:r>
              <a:rPr lang="en" sz="750">
                <a:solidFill>
                  <a:schemeClr val="lt1"/>
                </a:solidFill>
                <a:latin typeface="Poppins"/>
                <a:ea typeface="Poppins"/>
                <a:cs typeface="Poppins"/>
                <a:sym typeface="Poppins"/>
              </a:rPr>
              <a:t>dan Anak</a:t>
            </a:r>
            <a:endParaRPr sz="750">
              <a:solidFill>
                <a:schemeClr val="lt1"/>
              </a:solidFill>
              <a:latin typeface="Poppins"/>
              <a:ea typeface="Poppins"/>
              <a:cs typeface="Poppins"/>
              <a:sym typeface="Poppins"/>
            </a:endParaRPr>
          </a:p>
        </p:txBody>
      </p:sp>
      <p:sp>
        <p:nvSpPr>
          <p:cNvPr id="412" name="Google Shape;412;p28"/>
          <p:cNvSpPr txBox="1"/>
          <p:nvPr/>
        </p:nvSpPr>
        <p:spPr>
          <a:xfrm>
            <a:off x="4201069" y="5061292"/>
            <a:ext cx="1056900" cy="6540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b="1" lang="en" sz="1250">
                <a:solidFill>
                  <a:schemeClr val="lt1"/>
                </a:solidFill>
                <a:latin typeface="Poppins"/>
                <a:ea typeface="Poppins"/>
                <a:cs typeface="Poppins"/>
                <a:sym typeface="Poppins"/>
              </a:rPr>
              <a:t>112</a:t>
            </a:r>
            <a:endParaRPr sz="750">
              <a:solidFill>
                <a:schemeClr val="lt1"/>
              </a:solidFill>
              <a:latin typeface="Poppins"/>
              <a:ea typeface="Poppins"/>
              <a:cs typeface="Poppins"/>
              <a:sym typeface="Poppins"/>
            </a:endParaRPr>
          </a:p>
          <a:p>
            <a:pPr indent="0" lvl="0" marL="0" rtl="0" algn="just">
              <a:lnSpc>
                <a:spcPct val="115000"/>
              </a:lnSpc>
              <a:spcBef>
                <a:spcPts val="0"/>
              </a:spcBef>
              <a:spcAft>
                <a:spcPts val="0"/>
              </a:spcAft>
              <a:buNone/>
            </a:pPr>
            <a:r>
              <a:rPr lang="en" sz="750">
                <a:solidFill>
                  <a:schemeClr val="lt1"/>
                </a:solidFill>
                <a:latin typeface="Poppins"/>
                <a:ea typeface="Poppins"/>
                <a:cs typeface="Poppins"/>
                <a:sym typeface="Poppins"/>
              </a:rPr>
              <a:t>Emergency </a:t>
            </a:r>
            <a:endParaRPr sz="750">
              <a:solidFill>
                <a:schemeClr val="lt1"/>
              </a:solidFill>
              <a:latin typeface="Poppins"/>
              <a:ea typeface="Poppins"/>
              <a:cs typeface="Poppins"/>
              <a:sym typeface="Poppins"/>
            </a:endParaRPr>
          </a:p>
          <a:p>
            <a:pPr indent="0" lvl="0" marL="0" rtl="0" algn="just">
              <a:lnSpc>
                <a:spcPct val="115000"/>
              </a:lnSpc>
              <a:spcBef>
                <a:spcPts val="0"/>
              </a:spcBef>
              <a:spcAft>
                <a:spcPts val="0"/>
              </a:spcAft>
              <a:buNone/>
            </a:pPr>
            <a:r>
              <a:rPr lang="en" sz="750">
                <a:solidFill>
                  <a:schemeClr val="lt1"/>
                </a:solidFill>
                <a:latin typeface="Poppins"/>
                <a:ea typeface="Poppins"/>
                <a:cs typeface="Poppins"/>
                <a:sym typeface="Poppins"/>
              </a:rPr>
              <a:t>Portal</a:t>
            </a:r>
            <a:endParaRPr sz="750">
              <a:solidFill>
                <a:schemeClr val="lt1"/>
              </a:solidFill>
              <a:latin typeface="Poppins"/>
              <a:ea typeface="Poppins"/>
              <a:cs typeface="Poppins"/>
              <a:sym typeface="Poppins"/>
            </a:endParaRPr>
          </a:p>
        </p:txBody>
      </p:sp>
      <p:sp>
        <p:nvSpPr>
          <p:cNvPr id="413" name="Google Shape;413;p28"/>
          <p:cNvSpPr txBox="1"/>
          <p:nvPr/>
        </p:nvSpPr>
        <p:spPr>
          <a:xfrm>
            <a:off x="5491350" y="5061292"/>
            <a:ext cx="759900" cy="6540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b="1" lang="en" sz="1250">
                <a:solidFill>
                  <a:schemeClr val="lt1"/>
                </a:solidFill>
                <a:latin typeface="Poppins"/>
                <a:ea typeface="Poppins"/>
                <a:cs typeface="Poppins"/>
                <a:sym typeface="Poppins"/>
              </a:rPr>
              <a:t>110</a:t>
            </a:r>
            <a:endParaRPr b="1" sz="1250">
              <a:solidFill>
                <a:schemeClr val="lt1"/>
              </a:solidFill>
              <a:latin typeface="Poppins"/>
              <a:ea typeface="Poppins"/>
              <a:cs typeface="Poppins"/>
              <a:sym typeface="Poppins"/>
            </a:endParaRPr>
          </a:p>
          <a:p>
            <a:pPr indent="0" lvl="0" marL="0" rtl="0" algn="just">
              <a:lnSpc>
                <a:spcPct val="115000"/>
              </a:lnSpc>
              <a:spcBef>
                <a:spcPts val="0"/>
              </a:spcBef>
              <a:spcAft>
                <a:spcPts val="0"/>
              </a:spcAft>
              <a:buNone/>
            </a:pPr>
            <a:r>
              <a:rPr lang="en" sz="750">
                <a:solidFill>
                  <a:schemeClr val="lt1"/>
                </a:solidFill>
                <a:latin typeface="Poppins"/>
                <a:ea typeface="Poppins"/>
                <a:cs typeface="Poppins"/>
                <a:sym typeface="Poppins"/>
              </a:rPr>
              <a:t>Police</a:t>
            </a:r>
            <a:endParaRPr sz="750">
              <a:solidFill>
                <a:schemeClr val="lt1"/>
              </a:solidFill>
              <a:latin typeface="Poppins"/>
              <a:ea typeface="Poppins"/>
              <a:cs typeface="Poppins"/>
              <a:sym typeface="Poppins"/>
            </a:endParaRPr>
          </a:p>
          <a:p>
            <a:pPr indent="0" lvl="0" marL="0" rtl="0" algn="just">
              <a:lnSpc>
                <a:spcPct val="115000"/>
              </a:lnSpc>
              <a:spcBef>
                <a:spcPts val="0"/>
              </a:spcBef>
              <a:spcAft>
                <a:spcPts val="0"/>
              </a:spcAft>
              <a:buNone/>
            </a:pPr>
            <a:r>
              <a:rPr lang="en" sz="750">
                <a:solidFill>
                  <a:schemeClr val="lt1"/>
                </a:solidFill>
                <a:latin typeface="Poppins"/>
                <a:ea typeface="Poppins"/>
                <a:cs typeface="Poppins"/>
                <a:sym typeface="Poppins"/>
              </a:rPr>
              <a:t>Call Center</a:t>
            </a:r>
            <a:endParaRPr sz="750">
              <a:solidFill>
                <a:schemeClr val="lt1"/>
              </a:solidFill>
              <a:latin typeface="Poppins"/>
              <a:ea typeface="Poppins"/>
              <a:cs typeface="Poppins"/>
              <a:sym typeface="Poppins"/>
            </a:endParaRPr>
          </a:p>
        </p:txBody>
      </p:sp>
      <p:sp>
        <p:nvSpPr>
          <p:cNvPr id="414" name="Google Shape;414;p28"/>
          <p:cNvSpPr txBox="1"/>
          <p:nvPr/>
        </p:nvSpPr>
        <p:spPr>
          <a:xfrm>
            <a:off x="6773427" y="5070800"/>
            <a:ext cx="639000" cy="6540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b="1" lang="en" sz="1250">
                <a:solidFill>
                  <a:schemeClr val="lt1"/>
                </a:solidFill>
                <a:latin typeface="Poppins"/>
                <a:ea typeface="Poppins"/>
                <a:cs typeface="Poppins"/>
                <a:sym typeface="Poppins"/>
              </a:rPr>
              <a:t>119</a:t>
            </a:r>
            <a:endParaRPr b="1" sz="1250">
              <a:solidFill>
                <a:schemeClr val="lt1"/>
              </a:solidFill>
              <a:latin typeface="Poppins"/>
              <a:ea typeface="Poppins"/>
              <a:cs typeface="Poppins"/>
              <a:sym typeface="Poppins"/>
            </a:endParaRPr>
          </a:p>
          <a:p>
            <a:pPr indent="0" lvl="0" marL="0" rtl="0" algn="just">
              <a:lnSpc>
                <a:spcPct val="115000"/>
              </a:lnSpc>
              <a:spcBef>
                <a:spcPts val="0"/>
              </a:spcBef>
              <a:spcAft>
                <a:spcPts val="0"/>
              </a:spcAft>
              <a:buNone/>
            </a:pPr>
            <a:r>
              <a:rPr lang="en" sz="750">
                <a:solidFill>
                  <a:schemeClr val="lt1"/>
                </a:solidFill>
                <a:latin typeface="Poppins"/>
                <a:ea typeface="Poppins"/>
                <a:cs typeface="Poppins"/>
                <a:sym typeface="Poppins"/>
              </a:rPr>
              <a:t>Health</a:t>
            </a:r>
            <a:endParaRPr sz="750">
              <a:solidFill>
                <a:schemeClr val="lt1"/>
              </a:solidFill>
              <a:latin typeface="Poppins"/>
              <a:ea typeface="Poppins"/>
              <a:cs typeface="Poppins"/>
              <a:sym typeface="Poppins"/>
            </a:endParaRPr>
          </a:p>
          <a:p>
            <a:pPr indent="0" lvl="0" marL="0" rtl="0" algn="just">
              <a:lnSpc>
                <a:spcPct val="115000"/>
              </a:lnSpc>
              <a:spcBef>
                <a:spcPts val="0"/>
              </a:spcBef>
              <a:spcAft>
                <a:spcPts val="0"/>
              </a:spcAft>
              <a:buNone/>
            </a:pPr>
            <a:r>
              <a:rPr lang="en" sz="750">
                <a:solidFill>
                  <a:schemeClr val="lt1"/>
                </a:solidFill>
                <a:latin typeface="Poppins"/>
                <a:ea typeface="Poppins"/>
                <a:cs typeface="Poppins"/>
                <a:sym typeface="Poppins"/>
              </a:rPr>
              <a:t>Center</a:t>
            </a:r>
            <a:endParaRPr sz="750">
              <a:solidFill>
                <a:schemeClr val="lt1"/>
              </a:solidFill>
              <a:latin typeface="Poppins"/>
              <a:ea typeface="Poppins"/>
              <a:cs typeface="Poppins"/>
              <a:sym typeface="Poppins"/>
            </a:endParaRPr>
          </a:p>
        </p:txBody>
      </p:sp>
      <p:grpSp>
        <p:nvGrpSpPr>
          <p:cNvPr id="415" name="Google Shape;415;p28"/>
          <p:cNvGrpSpPr/>
          <p:nvPr/>
        </p:nvGrpSpPr>
        <p:grpSpPr>
          <a:xfrm>
            <a:off x="1069587" y="4753809"/>
            <a:ext cx="639000" cy="529874"/>
            <a:chOff x="917187" y="4553626"/>
            <a:chExt cx="639000" cy="529874"/>
          </a:xfrm>
        </p:grpSpPr>
        <p:sp>
          <p:nvSpPr>
            <p:cNvPr id="416" name="Google Shape;416;p28"/>
            <p:cNvSpPr/>
            <p:nvPr/>
          </p:nvSpPr>
          <p:spPr>
            <a:xfrm rot="-5400000">
              <a:off x="1085938" y="4580475"/>
              <a:ext cx="301500" cy="332100"/>
            </a:xfrm>
            <a:prstGeom prst="flowChartDelay">
              <a:avLst/>
            </a:prstGeom>
            <a:gradFill>
              <a:gsLst>
                <a:gs pos="0">
                  <a:srgbClr val="F62254"/>
                </a:gs>
                <a:gs pos="100000">
                  <a:srgbClr val="F85578"/>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28"/>
            <p:cNvSpPr/>
            <p:nvPr/>
          </p:nvSpPr>
          <p:spPr>
            <a:xfrm>
              <a:off x="917187" y="4973400"/>
              <a:ext cx="639000" cy="110100"/>
            </a:xfrm>
            <a:prstGeom prst="roundRect">
              <a:avLst>
                <a:gd fmla="val 50000" name="adj"/>
              </a:avLst>
            </a:prstGeom>
            <a:gradFill>
              <a:gsLst>
                <a:gs pos="0">
                  <a:srgbClr val="FFC982"/>
                </a:gs>
                <a:gs pos="100000">
                  <a:srgbClr val="F58F09"/>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28"/>
            <p:cNvSpPr/>
            <p:nvPr/>
          </p:nvSpPr>
          <p:spPr>
            <a:xfrm rot="-5400000">
              <a:off x="1173100" y="4545676"/>
              <a:ext cx="127200" cy="143100"/>
            </a:xfrm>
            <a:prstGeom prst="flowChartDelay">
              <a:avLst/>
            </a:prstGeom>
            <a:gradFill>
              <a:gsLst>
                <a:gs pos="0">
                  <a:srgbClr val="F62254"/>
                </a:gs>
                <a:gs pos="100000">
                  <a:srgbClr val="F85578"/>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419" name="Google Shape;419;p28"/>
          <p:cNvPicPr preferRelativeResize="0"/>
          <p:nvPr/>
        </p:nvPicPr>
        <p:blipFill>
          <a:blip r:embed="rId10">
            <a:alphaModFix/>
          </a:blip>
          <a:stretch>
            <a:fillRect/>
          </a:stretch>
        </p:blipFill>
        <p:spPr>
          <a:xfrm>
            <a:off x="7463928" y="820378"/>
            <a:ext cx="2266076" cy="4741137"/>
          </a:xfrm>
          <a:prstGeom prst="rect">
            <a:avLst/>
          </a:prstGeom>
          <a:noFill/>
          <a:ln>
            <a:noFill/>
          </a:ln>
        </p:spPr>
      </p:pic>
    </p:spTree>
  </p:cSld>
  <p:clrMapOvr>
    <a:masterClrMapping/>
  </p:clrMapOvr>
  <mc:AlternateContent>
    <mc:Choice Requires="p14">
      <p:transition spd="slow" p14:dur="1000">
        <p:push dir="r"/>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sp>
        <p:nvSpPr>
          <p:cNvPr id="424" name="Google Shape;424;p29"/>
          <p:cNvSpPr/>
          <p:nvPr/>
        </p:nvSpPr>
        <p:spPr>
          <a:xfrm>
            <a:off x="1215681" y="2200899"/>
            <a:ext cx="2036400" cy="2036400"/>
          </a:xfrm>
          <a:prstGeom prst="ellipse">
            <a:avLst/>
          </a:prstGeom>
          <a:solidFill>
            <a:srgbClr val="4D2F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29"/>
          <p:cNvSpPr/>
          <p:nvPr/>
        </p:nvSpPr>
        <p:spPr>
          <a:xfrm>
            <a:off x="1401037" y="2200900"/>
            <a:ext cx="412200" cy="412200"/>
          </a:xfrm>
          <a:prstGeom prst="ellipse">
            <a:avLst/>
          </a:prstGeom>
          <a:solidFill>
            <a:schemeClr val="lt1"/>
          </a:solidFill>
          <a:ln cap="flat" cmpd="sng" w="19050">
            <a:solidFill>
              <a:srgbClr val="4D2F5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rgbClr val="4D2F5F"/>
                </a:solidFill>
                <a:latin typeface="Poppins SemiBold"/>
                <a:ea typeface="Poppins SemiBold"/>
                <a:cs typeface="Poppins SemiBold"/>
                <a:sym typeface="Poppins SemiBold"/>
              </a:rPr>
              <a:t>1</a:t>
            </a:r>
            <a:endParaRPr sz="1800">
              <a:solidFill>
                <a:srgbClr val="4D2F5F"/>
              </a:solidFill>
              <a:latin typeface="Poppins SemiBold"/>
              <a:ea typeface="Poppins SemiBold"/>
              <a:cs typeface="Poppins SemiBold"/>
              <a:sym typeface="Poppins SemiBold"/>
            </a:endParaRPr>
          </a:p>
        </p:txBody>
      </p:sp>
      <p:sp>
        <p:nvSpPr>
          <p:cNvPr id="426" name="Google Shape;426;p29"/>
          <p:cNvSpPr txBox="1"/>
          <p:nvPr/>
        </p:nvSpPr>
        <p:spPr>
          <a:xfrm>
            <a:off x="960075" y="4316238"/>
            <a:ext cx="2484300" cy="1132800"/>
          </a:xfrm>
          <a:prstGeom prst="rect">
            <a:avLst/>
          </a:prstGeom>
          <a:noFill/>
          <a:ln>
            <a:noFill/>
          </a:ln>
        </p:spPr>
        <p:txBody>
          <a:bodyPr anchorCtr="0" anchor="t" bIns="121900" lIns="121900" spcFirstLastPara="1" rIns="121900" wrap="square" tIns="121900">
            <a:spAutoFit/>
          </a:bodyPr>
          <a:lstStyle/>
          <a:p>
            <a:pPr indent="0" lvl="0" marL="0" rtl="0" algn="ctr">
              <a:lnSpc>
                <a:spcPct val="110000"/>
              </a:lnSpc>
              <a:spcBef>
                <a:spcPts val="0"/>
              </a:spcBef>
              <a:spcAft>
                <a:spcPts val="0"/>
              </a:spcAft>
              <a:buNone/>
            </a:pPr>
            <a:r>
              <a:rPr b="1" lang="en" sz="1800">
                <a:solidFill>
                  <a:srgbClr val="4D2F5F"/>
                </a:solidFill>
                <a:latin typeface="Poppins"/>
                <a:ea typeface="Poppins"/>
                <a:cs typeface="Poppins"/>
                <a:sym typeface="Poppins"/>
              </a:rPr>
              <a:t>Virtual Machine</a:t>
            </a:r>
            <a:endParaRPr b="1" sz="1800">
              <a:solidFill>
                <a:srgbClr val="4D2F5F"/>
              </a:solidFill>
              <a:latin typeface="Poppins"/>
              <a:ea typeface="Poppins"/>
              <a:cs typeface="Poppins"/>
              <a:sym typeface="Poppins"/>
            </a:endParaRPr>
          </a:p>
          <a:p>
            <a:pPr indent="0" lvl="0" marL="0" rtl="0" algn="ctr">
              <a:lnSpc>
                <a:spcPct val="110000"/>
              </a:lnSpc>
              <a:spcBef>
                <a:spcPts val="0"/>
              </a:spcBef>
              <a:spcAft>
                <a:spcPts val="0"/>
              </a:spcAft>
              <a:buNone/>
            </a:pPr>
            <a:r>
              <a:rPr lang="en" sz="1800">
                <a:solidFill>
                  <a:srgbClr val="4D2F5F"/>
                </a:solidFill>
                <a:latin typeface="Poppins"/>
                <a:ea typeface="Poppins"/>
                <a:cs typeface="Poppins"/>
                <a:sym typeface="Poppins"/>
              </a:rPr>
              <a:t>Google Compute Engine</a:t>
            </a:r>
            <a:endParaRPr sz="1800">
              <a:solidFill>
                <a:srgbClr val="4D2F5F"/>
              </a:solidFill>
              <a:latin typeface="Poppins"/>
              <a:ea typeface="Poppins"/>
              <a:cs typeface="Poppins"/>
              <a:sym typeface="Poppins"/>
            </a:endParaRPr>
          </a:p>
        </p:txBody>
      </p:sp>
      <p:sp>
        <p:nvSpPr>
          <p:cNvPr id="427" name="Google Shape;427;p29"/>
          <p:cNvSpPr txBox="1"/>
          <p:nvPr/>
        </p:nvSpPr>
        <p:spPr>
          <a:xfrm>
            <a:off x="3532836" y="4316238"/>
            <a:ext cx="2484300" cy="828000"/>
          </a:xfrm>
          <a:prstGeom prst="rect">
            <a:avLst/>
          </a:prstGeom>
          <a:noFill/>
          <a:ln>
            <a:noFill/>
          </a:ln>
        </p:spPr>
        <p:txBody>
          <a:bodyPr anchorCtr="0" anchor="t" bIns="121900" lIns="121900" spcFirstLastPara="1" rIns="121900" wrap="square" tIns="121900">
            <a:spAutoFit/>
          </a:bodyPr>
          <a:lstStyle/>
          <a:p>
            <a:pPr indent="0" lvl="0" marL="0" rtl="0" algn="ctr">
              <a:lnSpc>
                <a:spcPct val="110000"/>
              </a:lnSpc>
              <a:spcBef>
                <a:spcPts val="0"/>
              </a:spcBef>
              <a:spcAft>
                <a:spcPts val="0"/>
              </a:spcAft>
              <a:buNone/>
            </a:pPr>
            <a:r>
              <a:rPr b="1" lang="en" sz="1800">
                <a:solidFill>
                  <a:srgbClr val="4D2F5F"/>
                </a:solidFill>
                <a:latin typeface="Poppins"/>
                <a:ea typeface="Poppins"/>
                <a:cs typeface="Poppins"/>
                <a:sym typeface="Poppins"/>
              </a:rPr>
              <a:t>Storage</a:t>
            </a:r>
            <a:endParaRPr b="1" sz="1800">
              <a:solidFill>
                <a:srgbClr val="4D2F5F"/>
              </a:solidFill>
              <a:latin typeface="Poppins"/>
              <a:ea typeface="Poppins"/>
              <a:cs typeface="Poppins"/>
              <a:sym typeface="Poppins"/>
            </a:endParaRPr>
          </a:p>
          <a:p>
            <a:pPr indent="0" lvl="0" marL="0" rtl="0" algn="ctr">
              <a:lnSpc>
                <a:spcPct val="110000"/>
              </a:lnSpc>
              <a:spcBef>
                <a:spcPts val="0"/>
              </a:spcBef>
              <a:spcAft>
                <a:spcPts val="0"/>
              </a:spcAft>
              <a:buNone/>
            </a:pPr>
            <a:r>
              <a:rPr lang="en" sz="1800">
                <a:solidFill>
                  <a:srgbClr val="4D2F5F"/>
                </a:solidFill>
                <a:latin typeface="Poppins"/>
                <a:ea typeface="Poppins"/>
                <a:cs typeface="Poppins"/>
                <a:sym typeface="Poppins"/>
              </a:rPr>
              <a:t>Cloud Storage</a:t>
            </a:r>
            <a:endParaRPr sz="1800">
              <a:solidFill>
                <a:srgbClr val="4D2F5F"/>
              </a:solidFill>
              <a:latin typeface="Poppins"/>
              <a:ea typeface="Poppins"/>
              <a:cs typeface="Poppins"/>
              <a:sym typeface="Poppins"/>
            </a:endParaRPr>
          </a:p>
        </p:txBody>
      </p:sp>
      <p:sp>
        <p:nvSpPr>
          <p:cNvPr id="428" name="Google Shape;428;p29"/>
          <p:cNvSpPr txBox="1"/>
          <p:nvPr/>
        </p:nvSpPr>
        <p:spPr>
          <a:xfrm>
            <a:off x="6155445" y="4316238"/>
            <a:ext cx="2484300" cy="828000"/>
          </a:xfrm>
          <a:prstGeom prst="rect">
            <a:avLst/>
          </a:prstGeom>
          <a:noFill/>
          <a:ln>
            <a:noFill/>
          </a:ln>
        </p:spPr>
        <p:txBody>
          <a:bodyPr anchorCtr="0" anchor="t" bIns="121900" lIns="121900" spcFirstLastPara="1" rIns="121900" wrap="square" tIns="121900">
            <a:spAutoFit/>
          </a:bodyPr>
          <a:lstStyle/>
          <a:p>
            <a:pPr indent="0" lvl="0" marL="0" rtl="0" algn="ctr">
              <a:lnSpc>
                <a:spcPct val="110000"/>
              </a:lnSpc>
              <a:spcBef>
                <a:spcPts val="0"/>
              </a:spcBef>
              <a:spcAft>
                <a:spcPts val="0"/>
              </a:spcAft>
              <a:buNone/>
            </a:pPr>
            <a:r>
              <a:rPr b="1" lang="en" sz="1800">
                <a:solidFill>
                  <a:srgbClr val="4D2F5F"/>
                </a:solidFill>
                <a:latin typeface="Poppins"/>
                <a:ea typeface="Poppins"/>
                <a:cs typeface="Poppins"/>
                <a:sym typeface="Poppins"/>
              </a:rPr>
              <a:t>Database</a:t>
            </a:r>
            <a:endParaRPr b="1" sz="1800">
              <a:solidFill>
                <a:srgbClr val="4D2F5F"/>
              </a:solidFill>
              <a:latin typeface="Poppins"/>
              <a:ea typeface="Poppins"/>
              <a:cs typeface="Poppins"/>
              <a:sym typeface="Poppins"/>
            </a:endParaRPr>
          </a:p>
          <a:p>
            <a:pPr indent="0" lvl="0" marL="0" rtl="0" algn="ctr">
              <a:lnSpc>
                <a:spcPct val="110000"/>
              </a:lnSpc>
              <a:spcBef>
                <a:spcPts val="0"/>
              </a:spcBef>
              <a:spcAft>
                <a:spcPts val="0"/>
              </a:spcAft>
              <a:buNone/>
            </a:pPr>
            <a:r>
              <a:rPr lang="en" sz="1800">
                <a:solidFill>
                  <a:srgbClr val="4D2F5F"/>
                </a:solidFill>
                <a:latin typeface="Poppins"/>
                <a:ea typeface="Poppins"/>
                <a:cs typeface="Poppins"/>
                <a:sym typeface="Poppins"/>
              </a:rPr>
              <a:t>Cloud Firestore</a:t>
            </a:r>
            <a:endParaRPr sz="1800">
              <a:solidFill>
                <a:srgbClr val="4D2F5F"/>
              </a:solidFill>
              <a:latin typeface="Poppins"/>
              <a:ea typeface="Poppins"/>
              <a:cs typeface="Poppins"/>
              <a:sym typeface="Poppins"/>
            </a:endParaRPr>
          </a:p>
        </p:txBody>
      </p:sp>
      <p:sp>
        <p:nvSpPr>
          <p:cNvPr id="429" name="Google Shape;429;p29"/>
          <p:cNvSpPr txBox="1"/>
          <p:nvPr/>
        </p:nvSpPr>
        <p:spPr>
          <a:xfrm>
            <a:off x="8747634" y="4316238"/>
            <a:ext cx="2484300" cy="828000"/>
          </a:xfrm>
          <a:prstGeom prst="rect">
            <a:avLst/>
          </a:prstGeom>
          <a:noFill/>
          <a:ln>
            <a:noFill/>
          </a:ln>
        </p:spPr>
        <p:txBody>
          <a:bodyPr anchorCtr="0" anchor="t" bIns="121900" lIns="121900" spcFirstLastPara="1" rIns="121900" wrap="square" tIns="121900">
            <a:spAutoFit/>
          </a:bodyPr>
          <a:lstStyle/>
          <a:p>
            <a:pPr indent="0" lvl="0" marL="0" rtl="0" algn="ctr">
              <a:lnSpc>
                <a:spcPct val="110000"/>
              </a:lnSpc>
              <a:spcBef>
                <a:spcPts val="0"/>
              </a:spcBef>
              <a:spcAft>
                <a:spcPts val="0"/>
              </a:spcAft>
              <a:buNone/>
            </a:pPr>
            <a:r>
              <a:rPr b="1" lang="en" sz="1800">
                <a:solidFill>
                  <a:srgbClr val="4D2F5F"/>
                </a:solidFill>
                <a:latin typeface="Poppins"/>
                <a:ea typeface="Poppins"/>
                <a:cs typeface="Poppins"/>
                <a:sym typeface="Poppins"/>
              </a:rPr>
              <a:t>Web API</a:t>
            </a:r>
            <a:endParaRPr b="1" sz="1800">
              <a:solidFill>
                <a:srgbClr val="4D2F5F"/>
              </a:solidFill>
              <a:latin typeface="Poppins"/>
              <a:ea typeface="Poppins"/>
              <a:cs typeface="Poppins"/>
              <a:sym typeface="Poppins"/>
            </a:endParaRPr>
          </a:p>
          <a:p>
            <a:pPr indent="0" lvl="0" marL="0" rtl="0" algn="ctr">
              <a:lnSpc>
                <a:spcPct val="110000"/>
              </a:lnSpc>
              <a:spcBef>
                <a:spcPts val="0"/>
              </a:spcBef>
              <a:spcAft>
                <a:spcPts val="0"/>
              </a:spcAft>
              <a:buNone/>
            </a:pPr>
            <a:r>
              <a:rPr lang="en" sz="1800">
                <a:solidFill>
                  <a:srgbClr val="4D2F5F"/>
                </a:solidFill>
                <a:latin typeface="Poppins"/>
                <a:ea typeface="Poppins"/>
                <a:cs typeface="Poppins"/>
                <a:sym typeface="Poppins"/>
              </a:rPr>
              <a:t>Node JS</a:t>
            </a:r>
            <a:endParaRPr sz="1800">
              <a:solidFill>
                <a:srgbClr val="4D2F5F"/>
              </a:solidFill>
              <a:latin typeface="Poppins"/>
              <a:ea typeface="Poppins"/>
              <a:cs typeface="Poppins"/>
              <a:sym typeface="Poppins"/>
            </a:endParaRPr>
          </a:p>
        </p:txBody>
      </p:sp>
      <p:sp>
        <p:nvSpPr>
          <p:cNvPr id="430" name="Google Shape;430;p29"/>
          <p:cNvSpPr/>
          <p:nvPr/>
        </p:nvSpPr>
        <p:spPr>
          <a:xfrm>
            <a:off x="3772261" y="2231949"/>
            <a:ext cx="2036400" cy="2036400"/>
          </a:xfrm>
          <a:prstGeom prst="ellipse">
            <a:avLst/>
          </a:prstGeom>
          <a:solidFill>
            <a:srgbClr val="48BB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29"/>
          <p:cNvSpPr/>
          <p:nvPr/>
        </p:nvSpPr>
        <p:spPr>
          <a:xfrm>
            <a:off x="3957617" y="2231950"/>
            <a:ext cx="412200" cy="412200"/>
          </a:xfrm>
          <a:prstGeom prst="ellipse">
            <a:avLst/>
          </a:prstGeom>
          <a:solidFill>
            <a:schemeClr val="lt1"/>
          </a:solidFill>
          <a:ln cap="flat" cmpd="sng" w="19050">
            <a:solidFill>
              <a:srgbClr val="4D2F5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rgbClr val="4D2F5F"/>
                </a:solidFill>
                <a:latin typeface="Poppins SemiBold"/>
                <a:ea typeface="Poppins SemiBold"/>
                <a:cs typeface="Poppins SemiBold"/>
                <a:sym typeface="Poppins SemiBold"/>
              </a:rPr>
              <a:t>2</a:t>
            </a:r>
            <a:endParaRPr sz="1800">
              <a:solidFill>
                <a:srgbClr val="4D2F5F"/>
              </a:solidFill>
              <a:latin typeface="Poppins SemiBold"/>
              <a:ea typeface="Poppins SemiBold"/>
              <a:cs typeface="Poppins SemiBold"/>
              <a:sym typeface="Poppins SemiBold"/>
            </a:endParaRPr>
          </a:p>
        </p:txBody>
      </p:sp>
      <p:sp>
        <p:nvSpPr>
          <p:cNvPr id="432" name="Google Shape;432;p29"/>
          <p:cNvSpPr/>
          <p:nvPr/>
        </p:nvSpPr>
        <p:spPr>
          <a:xfrm>
            <a:off x="6374714" y="2231949"/>
            <a:ext cx="2036400" cy="2036400"/>
          </a:xfrm>
          <a:prstGeom prst="ellipse">
            <a:avLst/>
          </a:prstGeom>
          <a:solidFill>
            <a:srgbClr val="F622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29"/>
          <p:cNvSpPr/>
          <p:nvPr/>
        </p:nvSpPr>
        <p:spPr>
          <a:xfrm>
            <a:off x="6560069" y="2231950"/>
            <a:ext cx="412200" cy="412200"/>
          </a:xfrm>
          <a:prstGeom prst="ellipse">
            <a:avLst/>
          </a:prstGeom>
          <a:solidFill>
            <a:schemeClr val="lt1"/>
          </a:solidFill>
          <a:ln cap="flat" cmpd="sng" w="19050">
            <a:solidFill>
              <a:srgbClr val="4D2F5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rgbClr val="4D2F5F"/>
                </a:solidFill>
                <a:latin typeface="Poppins SemiBold"/>
                <a:ea typeface="Poppins SemiBold"/>
                <a:cs typeface="Poppins SemiBold"/>
                <a:sym typeface="Poppins SemiBold"/>
              </a:rPr>
              <a:t>3</a:t>
            </a:r>
            <a:endParaRPr sz="1800">
              <a:solidFill>
                <a:srgbClr val="4D2F5F"/>
              </a:solidFill>
              <a:latin typeface="Poppins SemiBold"/>
              <a:ea typeface="Poppins SemiBold"/>
              <a:cs typeface="Poppins SemiBold"/>
              <a:sym typeface="Poppins SemiBold"/>
            </a:endParaRPr>
          </a:p>
        </p:txBody>
      </p:sp>
      <p:sp>
        <p:nvSpPr>
          <p:cNvPr id="434" name="Google Shape;434;p29"/>
          <p:cNvSpPr/>
          <p:nvPr/>
        </p:nvSpPr>
        <p:spPr>
          <a:xfrm>
            <a:off x="8978066" y="2231949"/>
            <a:ext cx="2036400" cy="20364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29"/>
          <p:cNvSpPr/>
          <p:nvPr/>
        </p:nvSpPr>
        <p:spPr>
          <a:xfrm>
            <a:off x="9163421" y="2231950"/>
            <a:ext cx="412200" cy="412200"/>
          </a:xfrm>
          <a:prstGeom prst="ellipse">
            <a:avLst/>
          </a:prstGeom>
          <a:solidFill>
            <a:schemeClr val="lt1"/>
          </a:solidFill>
          <a:ln cap="flat" cmpd="sng" w="19050">
            <a:solidFill>
              <a:srgbClr val="4D2F5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rgbClr val="4D2F5F"/>
                </a:solidFill>
                <a:latin typeface="Poppins SemiBold"/>
                <a:ea typeface="Poppins SemiBold"/>
                <a:cs typeface="Poppins SemiBold"/>
                <a:sym typeface="Poppins SemiBold"/>
              </a:rPr>
              <a:t>4</a:t>
            </a:r>
            <a:endParaRPr sz="1800">
              <a:solidFill>
                <a:srgbClr val="4D2F5F"/>
              </a:solidFill>
              <a:latin typeface="Poppins SemiBold"/>
              <a:ea typeface="Poppins SemiBold"/>
              <a:cs typeface="Poppins SemiBold"/>
              <a:sym typeface="Poppins SemiBold"/>
            </a:endParaRPr>
          </a:p>
        </p:txBody>
      </p:sp>
      <p:pic>
        <p:nvPicPr>
          <p:cNvPr id="436" name="Google Shape;436;p29"/>
          <p:cNvPicPr preferRelativeResize="0"/>
          <p:nvPr/>
        </p:nvPicPr>
        <p:blipFill>
          <a:blip r:embed="rId3">
            <a:alphaModFix/>
          </a:blip>
          <a:stretch>
            <a:fillRect/>
          </a:stretch>
        </p:blipFill>
        <p:spPr>
          <a:xfrm>
            <a:off x="1575523" y="2561717"/>
            <a:ext cx="1314781" cy="1314761"/>
          </a:xfrm>
          <a:prstGeom prst="rect">
            <a:avLst/>
          </a:prstGeom>
          <a:noFill/>
          <a:ln>
            <a:noFill/>
          </a:ln>
        </p:spPr>
      </p:pic>
      <p:pic>
        <p:nvPicPr>
          <p:cNvPr id="437" name="Google Shape;437;p29"/>
          <p:cNvPicPr preferRelativeResize="0"/>
          <p:nvPr/>
        </p:nvPicPr>
        <p:blipFill>
          <a:blip r:embed="rId4">
            <a:alphaModFix/>
          </a:blip>
          <a:stretch>
            <a:fillRect/>
          </a:stretch>
        </p:blipFill>
        <p:spPr>
          <a:xfrm>
            <a:off x="4137363" y="2592808"/>
            <a:ext cx="1314781" cy="1314697"/>
          </a:xfrm>
          <a:prstGeom prst="rect">
            <a:avLst/>
          </a:prstGeom>
          <a:noFill/>
          <a:ln>
            <a:noFill/>
          </a:ln>
        </p:spPr>
      </p:pic>
      <p:pic>
        <p:nvPicPr>
          <p:cNvPr id="438" name="Google Shape;438;p29"/>
          <p:cNvPicPr preferRelativeResize="0"/>
          <p:nvPr/>
        </p:nvPicPr>
        <p:blipFill>
          <a:blip r:embed="rId5">
            <a:alphaModFix/>
          </a:blip>
          <a:stretch>
            <a:fillRect/>
          </a:stretch>
        </p:blipFill>
        <p:spPr>
          <a:xfrm>
            <a:off x="6674961" y="2536388"/>
            <a:ext cx="1416948" cy="1416925"/>
          </a:xfrm>
          <a:prstGeom prst="rect">
            <a:avLst/>
          </a:prstGeom>
          <a:noFill/>
          <a:ln>
            <a:noFill/>
          </a:ln>
        </p:spPr>
      </p:pic>
      <p:pic>
        <p:nvPicPr>
          <p:cNvPr id="439" name="Google Shape;439;p29"/>
          <p:cNvPicPr preferRelativeResize="0"/>
          <p:nvPr/>
        </p:nvPicPr>
        <p:blipFill>
          <a:blip r:embed="rId6">
            <a:alphaModFix/>
          </a:blip>
          <a:stretch>
            <a:fillRect/>
          </a:stretch>
        </p:blipFill>
        <p:spPr>
          <a:xfrm>
            <a:off x="9160148" y="2772897"/>
            <a:ext cx="1808424" cy="904225"/>
          </a:xfrm>
          <a:prstGeom prst="rect">
            <a:avLst/>
          </a:prstGeom>
          <a:noFill/>
          <a:ln>
            <a:noFill/>
          </a:ln>
        </p:spPr>
      </p:pic>
      <p:pic>
        <p:nvPicPr>
          <p:cNvPr id="440" name="Google Shape;440;p29"/>
          <p:cNvPicPr preferRelativeResize="0"/>
          <p:nvPr/>
        </p:nvPicPr>
        <p:blipFill>
          <a:blip r:embed="rId7">
            <a:alphaModFix/>
          </a:blip>
          <a:stretch>
            <a:fillRect/>
          </a:stretch>
        </p:blipFill>
        <p:spPr>
          <a:xfrm>
            <a:off x="560500" y="5981667"/>
            <a:ext cx="1479600" cy="412133"/>
          </a:xfrm>
          <a:prstGeom prst="rect">
            <a:avLst/>
          </a:prstGeom>
          <a:noFill/>
          <a:ln>
            <a:noFill/>
          </a:ln>
        </p:spPr>
      </p:pic>
      <p:sp>
        <p:nvSpPr>
          <p:cNvPr id="441" name="Google Shape;441;p29"/>
          <p:cNvSpPr txBox="1"/>
          <p:nvPr/>
        </p:nvSpPr>
        <p:spPr>
          <a:xfrm>
            <a:off x="4519375" y="636125"/>
            <a:ext cx="3153300" cy="585000"/>
          </a:xfrm>
          <a:prstGeom prst="rect">
            <a:avLst/>
          </a:prstGeom>
          <a:noFill/>
          <a:ln>
            <a:noFill/>
          </a:ln>
        </p:spPr>
        <p:txBody>
          <a:bodyPr anchorCtr="0" anchor="t" bIns="121900" lIns="121900" spcFirstLastPara="1" rIns="121900" wrap="square" tIns="121900">
            <a:spAutoFit/>
          </a:bodyPr>
          <a:lstStyle/>
          <a:p>
            <a:pPr indent="0" lvl="0" marL="0" rtl="0" algn="ctr">
              <a:spcBef>
                <a:spcPts val="0"/>
              </a:spcBef>
              <a:spcAft>
                <a:spcPts val="0"/>
              </a:spcAft>
              <a:buNone/>
            </a:pPr>
            <a:r>
              <a:rPr lang="en" sz="2200">
                <a:solidFill>
                  <a:srgbClr val="4D2F5F"/>
                </a:solidFill>
                <a:latin typeface="Poppins"/>
                <a:ea typeface="Poppins"/>
                <a:cs typeface="Poppins"/>
                <a:sym typeface="Poppins"/>
              </a:rPr>
              <a:t>Cloud Computing</a:t>
            </a:r>
            <a:endParaRPr sz="2200">
              <a:solidFill>
                <a:srgbClr val="4D2F5F"/>
              </a:solidFill>
              <a:latin typeface="Poppins"/>
              <a:ea typeface="Poppins"/>
              <a:cs typeface="Poppins"/>
              <a:sym typeface="Poppins"/>
            </a:endParaRPr>
          </a:p>
        </p:txBody>
      </p:sp>
      <p:sp>
        <p:nvSpPr>
          <p:cNvPr id="442" name="Google Shape;442;p29"/>
          <p:cNvSpPr txBox="1"/>
          <p:nvPr/>
        </p:nvSpPr>
        <p:spPr>
          <a:xfrm>
            <a:off x="4415175" y="1011000"/>
            <a:ext cx="3361800" cy="754200"/>
          </a:xfrm>
          <a:prstGeom prst="rect">
            <a:avLst/>
          </a:prstGeom>
          <a:noFill/>
          <a:ln>
            <a:noFill/>
          </a:ln>
        </p:spPr>
        <p:txBody>
          <a:bodyPr anchorCtr="0" anchor="t" bIns="121900" lIns="121900" spcFirstLastPara="1" rIns="121900" wrap="square" tIns="121900">
            <a:spAutoFit/>
          </a:bodyPr>
          <a:lstStyle/>
          <a:p>
            <a:pPr indent="0" lvl="0" marL="0" rtl="0" algn="ctr">
              <a:spcBef>
                <a:spcPts val="0"/>
              </a:spcBef>
              <a:spcAft>
                <a:spcPts val="0"/>
              </a:spcAft>
              <a:buNone/>
            </a:pPr>
            <a:r>
              <a:rPr b="1" lang="en" sz="3300">
                <a:solidFill>
                  <a:srgbClr val="4D2F5F"/>
                </a:solidFill>
                <a:latin typeface="Poppins"/>
                <a:ea typeface="Poppins"/>
                <a:cs typeface="Poppins"/>
                <a:sym typeface="Poppins"/>
              </a:rPr>
              <a:t>Services</a:t>
            </a:r>
            <a:endParaRPr sz="3300">
              <a:solidFill>
                <a:schemeClr val="lt1"/>
              </a:solidFill>
              <a:latin typeface="Poppins"/>
              <a:ea typeface="Poppins"/>
              <a:cs typeface="Poppins"/>
              <a:sym typeface="Poppins"/>
            </a:endParaRPr>
          </a:p>
        </p:txBody>
      </p:sp>
    </p:spTree>
  </p:cSld>
  <p:clrMapOvr>
    <a:masterClrMapping/>
  </p:clrMapOvr>
  <p:transition>
    <p:fade/>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3" presetSubtype="16">
                                  <p:stCondLst>
                                    <p:cond delay="0"/>
                                  </p:stCondLst>
                                  <p:childTnLst>
                                    <p:set>
                                      <p:cBhvr>
                                        <p:cTn dur="1" fill="hold">
                                          <p:stCondLst>
                                            <p:cond delay="0"/>
                                          </p:stCondLst>
                                        </p:cTn>
                                        <p:tgtEl>
                                          <p:spTgt spid="424"/>
                                        </p:tgtEl>
                                        <p:attrNameLst>
                                          <p:attrName>style.visibility</p:attrName>
                                        </p:attrNameLst>
                                      </p:cBhvr>
                                      <p:to>
                                        <p:strVal val="visible"/>
                                      </p:to>
                                    </p:set>
                                    <p:anim calcmode="lin" valueType="num">
                                      <p:cBhvr additive="base">
                                        <p:cTn dur="400"/>
                                        <p:tgtEl>
                                          <p:spTgt spid="424"/>
                                        </p:tgtEl>
                                        <p:attrNameLst>
                                          <p:attrName>ppt_w</p:attrName>
                                        </p:attrNameLst>
                                      </p:cBhvr>
                                      <p:tavLst>
                                        <p:tav fmla="" tm="0">
                                          <p:val>
                                            <p:strVal val="0"/>
                                          </p:val>
                                        </p:tav>
                                        <p:tav fmla="" tm="100000">
                                          <p:val>
                                            <p:strVal val="#ppt_w"/>
                                          </p:val>
                                        </p:tav>
                                      </p:tavLst>
                                    </p:anim>
                                    <p:anim calcmode="lin" valueType="num">
                                      <p:cBhvr additive="base">
                                        <p:cTn dur="400"/>
                                        <p:tgtEl>
                                          <p:spTgt spid="424"/>
                                        </p:tgtEl>
                                        <p:attrNameLst>
                                          <p:attrName>ppt_h</p:attrName>
                                        </p:attrNameLst>
                                      </p:cBhvr>
                                      <p:tavLst>
                                        <p:tav fmla="" tm="0">
                                          <p:val>
                                            <p:strVal val="0"/>
                                          </p:val>
                                        </p:tav>
                                        <p:tav fmla="" tm="100000">
                                          <p:val>
                                            <p:strVal val="#ppt_h"/>
                                          </p:val>
                                        </p:tav>
                                      </p:tavLst>
                                    </p:anim>
                                  </p:childTnLst>
                                </p:cTn>
                              </p:par>
                            </p:childTnLst>
                          </p:cTn>
                        </p:par>
                        <p:par>
                          <p:cTn fill="hold">
                            <p:stCondLst>
                              <p:cond delay="400"/>
                            </p:stCondLst>
                            <p:childTnLst>
                              <p:par>
                                <p:cTn fill="hold" nodeType="afterEffect" presetClass="entr" presetID="23" presetSubtype="16">
                                  <p:stCondLst>
                                    <p:cond delay="0"/>
                                  </p:stCondLst>
                                  <p:childTnLst>
                                    <p:set>
                                      <p:cBhvr>
                                        <p:cTn dur="1" fill="hold">
                                          <p:stCondLst>
                                            <p:cond delay="0"/>
                                          </p:stCondLst>
                                        </p:cTn>
                                        <p:tgtEl>
                                          <p:spTgt spid="430"/>
                                        </p:tgtEl>
                                        <p:attrNameLst>
                                          <p:attrName>style.visibility</p:attrName>
                                        </p:attrNameLst>
                                      </p:cBhvr>
                                      <p:to>
                                        <p:strVal val="visible"/>
                                      </p:to>
                                    </p:set>
                                    <p:anim calcmode="lin" valueType="num">
                                      <p:cBhvr additive="base">
                                        <p:cTn dur="400"/>
                                        <p:tgtEl>
                                          <p:spTgt spid="430"/>
                                        </p:tgtEl>
                                        <p:attrNameLst>
                                          <p:attrName>ppt_w</p:attrName>
                                        </p:attrNameLst>
                                      </p:cBhvr>
                                      <p:tavLst>
                                        <p:tav fmla="" tm="0">
                                          <p:val>
                                            <p:strVal val="0"/>
                                          </p:val>
                                        </p:tav>
                                        <p:tav fmla="" tm="100000">
                                          <p:val>
                                            <p:strVal val="#ppt_w"/>
                                          </p:val>
                                        </p:tav>
                                      </p:tavLst>
                                    </p:anim>
                                    <p:anim calcmode="lin" valueType="num">
                                      <p:cBhvr additive="base">
                                        <p:cTn dur="400"/>
                                        <p:tgtEl>
                                          <p:spTgt spid="430"/>
                                        </p:tgtEl>
                                        <p:attrNameLst>
                                          <p:attrName>ppt_h</p:attrName>
                                        </p:attrNameLst>
                                      </p:cBhvr>
                                      <p:tavLst>
                                        <p:tav fmla="" tm="0">
                                          <p:val>
                                            <p:strVal val="0"/>
                                          </p:val>
                                        </p:tav>
                                        <p:tav fmla="" tm="100000">
                                          <p:val>
                                            <p:strVal val="#ppt_h"/>
                                          </p:val>
                                        </p:tav>
                                      </p:tavLst>
                                    </p:anim>
                                  </p:childTnLst>
                                </p:cTn>
                              </p:par>
                            </p:childTnLst>
                          </p:cTn>
                        </p:par>
                        <p:par>
                          <p:cTn fill="hold">
                            <p:stCondLst>
                              <p:cond delay="800"/>
                            </p:stCondLst>
                            <p:childTnLst>
                              <p:par>
                                <p:cTn fill="hold" nodeType="afterEffect" presetClass="entr" presetID="23" presetSubtype="16">
                                  <p:stCondLst>
                                    <p:cond delay="0"/>
                                  </p:stCondLst>
                                  <p:childTnLst>
                                    <p:set>
                                      <p:cBhvr>
                                        <p:cTn dur="1" fill="hold">
                                          <p:stCondLst>
                                            <p:cond delay="0"/>
                                          </p:stCondLst>
                                        </p:cTn>
                                        <p:tgtEl>
                                          <p:spTgt spid="432"/>
                                        </p:tgtEl>
                                        <p:attrNameLst>
                                          <p:attrName>style.visibility</p:attrName>
                                        </p:attrNameLst>
                                      </p:cBhvr>
                                      <p:to>
                                        <p:strVal val="visible"/>
                                      </p:to>
                                    </p:set>
                                    <p:anim calcmode="lin" valueType="num">
                                      <p:cBhvr additive="base">
                                        <p:cTn dur="400"/>
                                        <p:tgtEl>
                                          <p:spTgt spid="432"/>
                                        </p:tgtEl>
                                        <p:attrNameLst>
                                          <p:attrName>ppt_w</p:attrName>
                                        </p:attrNameLst>
                                      </p:cBhvr>
                                      <p:tavLst>
                                        <p:tav fmla="" tm="0">
                                          <p:val>
                                            <p:strVal val="0"/>
                                          </p:val>
                                        </p:tav>
                                        <p:tav fmla="" tm="100000">
                                          <p:val>
                                            <p:strVal val="#ppt_w"/>
                                          </p:val>
                                        </p:tav>
                                      </p:tavLst>
                                    </p:anim>
                                    <p:anim calcmode="lin" valueType="num">
                                      <p:cBhvr additive="base">
                                        <p:cTn dur="400"/>
                                        <p:tgtEl>
                                          <p:spTgt spid="432"/>
                                        </p:tgtEl>
                                        <p:attrNameLst>
                                          <p:attrName>ppt_h</p:attrName>
                                        </p:attrNameLst>
                                      </p:cBhvr>
                                      <p:tavLst>
                                        <p:tav fmla="" tm="0">
                                          <p:val>
                                            <p:strVal val="0"/>
                                          </p:val>
                                        </p:tav>
                                        <p:tav fmla="" tm="100000">
                                          <p:val>
                                            <p:strVal val="#ppt_h"/>
                                          </p:val>
                                        </p:tav>
                                      </p:tavLst>
                                    </p:anim>
                                  </p:childTnLst>
                                </p:cTn>
                              </p:par>
                            </p:childTnLst>
                          </p:cTn>
                        </p:par>
                        <p:par>
                          <p:cTn fill="hold">
                            <p:stCondLst>
                              <p:cond delay="1200"/>
                            </p:stCondLst>
                            <p:childTnLst>
                              <p:par>
                                <p:cTn fill="hold" nodeType="afterEffect" presetClass="entr" presetID="23" presetSubtype="16">
                                  <p:stCondLst>
                                    <p:cond delay="0"/>
                                  </p:stCondLst>
                                  <p:childTnLst>
                                    <p:set>
                                      <p:cBhvr>
                                        <p:cTn dur="1" fill="hold">
                                          <p:stCondLst>
                                            <p:cond delay="0"/>
                                          </p:stCondLst>
                                        </p:cTn>
                                        <p:tgtEl>
                                          <p:spTgt spid="434"/>
                                        </p:tgtEl>
                                        <p:attrNameLst>
                                          <p:attrName>style.visibility</p:attrName>
                                        </p:attrNameLst>
                                      </p:cBhvr>
                                      <p:to>
                                        <p:strVal val="visible"/>
                                      </p:to>
                                    </p:set>
                                    <p:anim calcmode="lin" valueType="num">
                                      <p:cBhvr additive="base">
                                        <p:cTn dur="400"/>
                                        <p:tgtEl>
                                          <p:spTgt spid="434"/>
                                        </p:tgtEl>
                                        <p:attrNameLst>
                                          <p:attrName>ppt_w</p:attrName>
                                        </p:attrNameLst>
                                      </p:cBhvr>
                                      <p:tavLst>
                                        <p:tav fmla="" tm="0">
                                          <p:val>
                                            <p:strVal val="0"/>
                                          </p:val>
                                        </p:tav>
                                        <p:tav fmla="" tm="100000">
                                          <p:val>
                                            <p:strVal val="#ppt_w"/>
                                          </p:val>
                                        </p:tav>
                                      </p:tavLst>
                                    </p:anim>
                                    <p:anim calcmode="lin" valueType="num">
                                      <p:cBhvr additive="base">
                                        <p:cTn dur="400"/>
                                        <p:tgtEl>
                                          <p:spTgt spid="434"/>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sp>
        <p:nvSpPr>
          <p:cNvPr id="447" name="Google Shape;447;p30"/>
          <p:cNvSpPr/>
          <p:nvPr/>
        </p:nvSpPr>
        <p:spPr>
          <a:xfrm>
            <a:off x="2358681" y="2200899"/>
            <a:ext cx="2036400" cy="2036400"/>
          </a:xfrm>
          <a:prstGeom prst="ellipse">
            <a:avLst/>
          </a:prstGeom>
          <a:solidFill>
            <a:srgbClr val="4D2F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30"/>
          <p:cNvSpPr/>
          <p:nvPr/>
        </p:nvSpPr>
        <p:spPr>
          <a:xfrm>
            <a:off x="2544037" y="2200900"/>
            <a:ext cx="412200" cy="412200"/>
          </a:xfrm>
          <a:prstGeom prst="ellipse">
            <a:avLst/>
          </a:prstGeom>
          <a:solidFill>
            <a:schemeClr val="lt1"/>
          </a:solidFill>
          <a:ln cap="flat" cmpd="sng" w="19050">
            <a:solidFill>
              <a:srgbClr val="4D2F5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rgbClr val="4D2F5F"/>
                </a:solidFill>
                <a:latin typeface="Poppins SemiBold"/>
                <a:ea typeface="Poppins SemiBold"/>
                <a:cs typeface="Poppins SemiBold"/>
                <a:sym typeface="Poppins SemiBold"/>
              </a:rPr>
              <a:t>1</a:t>
            </a:r>
            <a:endParaRPr sz="1800">
              <a:solidFill>
                <a:srgbClr val="4D2F5F"/>
              </a:solidFill>
              <a:latin typeface="Poppins SemiBold"/>
              <a:ea typeface="Poppins SemiBold"/>
              <a:cs typeface="Poppins SemiBold"/>
              <a:sym typeface="Poppins SemiBold"/>
            </a:endParaRPr>
          </a:p>
        </p:txBody>
      </p:sp>
      <p:sp>
        <p:nvSpPr>
          <p:cNvPr id="449" name="Google Shape;449;p30"/>
          <p:cNvSpPr txBox="1"/>
          <p:nvPr/>
        </p:nvSpPr>
        <p:spPr>
          <a:xfrm>
            <a:off x="2103075" y="4316238"/>
            <a:ext cx="2484300" cy="1481400"/>
          </a:xfrm>
          <a:prstGeom prst="rect">
            <a:avLst/>
          </a:prstGeom>
          <a:noFill/>
          <a:ln>
            <a:noFill/>
          </a:ln>
        </p:spPr>
        <p:txBody>
          <a:bodyPr anchorCtr="0" anchor="t" bIns="121900" lIns="121900" spcFirstLastPara="1" rIns="121900" wrap="square" tIns="121900">
            <a:spAutoFit/>
          </a:bodyPr>
          <a:lstStyle/>
          <a:p>
            <a:pPr indent="0" lvl="0" marL="0" rtl="0" algn="ctr">
              <a:lnSpc>
                <a:spcPct val="110000"/>
              </a:lnSpc>
              <a:spcBef>
                <a:spcPts val="0"/>
              </a:spcBef>
              <a:spcAft>
                <a:spcPts val="0"/>
              </a:spcAft>
              <a:buNone/>
            </a:pPr>
            <a:r>
              <a:rPr b="1" lang="en" sz="1800">
                <a:solidFill>
                  <a:srgbClr val="4D2F5F"/>
                </a:solidFill>
                <a:latin typeface="Poppins"/>
                <a:ea typeface="Poppins"/>
                <a:cs typeface="Poppins"/>
                <a:sym typeface="Poppins"/>
              </a:rPr>
              <a:t>Get Report Data</a:t>
            </a:r>
            <a:endParaRPr b="1" sz="1800">
              <a:solidFill>
                <a:srgbClr val="4D2F5F"/>
              </a:solidFill>
              <a:latin typeface="Poppins"/>
              <a:ea typeface="Poppins"/>
              <a:cs typeface="Poppins"/>
              <a:sym typeface="Poppins"/>
            </a:endParaRPr>
          </a:p>
          <a:p>
            <a:pPr indent="0" lvl="0" marL="0" rtl="0" algn="ctr">
              <a:lnSpc>
                <a:spcPct val="115000"/>
              </a:lnSpc>
              <a:spcBef>
                <a:spcPts val="0"/>
              </a:spcBef>
              <a:spcAft>
                <a:spcPts val="0"/>
              </a:spcAft>
              <a:buNone/>
            </a:pPr>
            <a:r>
              <a:t/>
            </a:r>
            <a:endParaRPr sz="200">
              <a:solidFill>
                <a:schemeClr val="dk2"/>
              </a:solidFill>
              <a:latin typeface="Poppins"/>
              <a:ea typeface="Poppins"/>
              <a:cs typeface="Poppins"/>
              <a:sym typeface="Poppins"/>
            </a:endParaRPr>
          </a:p>
          <a:p>
            <a:pPr indent="0" lvl="0" marL="0" rtl="0" algn="ctr">
              <a:lnSpc>
                <a:spcPct val="115000"/>
              </a:lnSpc>
              <a:spcBef>
                <a:spcPts val="0"/>
              </a:spcBef>
              <a:spcAft>
                <a:spcPts val="0"/>
              </a:spcAft>
              <a:buClr>
                <a:schemeClr val="dk1"/>
              </a:buClr>
              <a:buSzPts val="1100"/>
              <a:buFont typeface="Arial"/>
              <a:buNone/>
            </a:pPr>
            <a:r>
              <a:rPr lang="en" sz="1300">
                <a:solidFill>
                  <a:schemeClr val="dk2"/>
                </a:solidFill>
                <a:latin typeface="Poppins"/>
                <a:ea typeface="Poppins"/>
                <a:cs typeface="Poppins"/>
                <a:sym typeface="Poppins"/>
              </a:rPr>
              <a:t>from Android chatbot, predicting the importance, and storing it into Firestore Database</a:t>
            </a:r>
            <a:endParaRPr>
              <a:solidFill>
                <a:srgbClr val="4D2F5F"/>
              </a:solidFill>
              <a:latin typeface="Poppins"/>
              <a:ea typeface="Poppins"/>
              <a:cs typeface="Poppins"/>
              <a:sym typeface="Poppins"/>
            </a:endParaRPr>
          </a:p>
        </p:txBody>
      </p:sp>
      <p:sp>
        <p:nvSpPr>
          <p:cNvPr id="450" name="Google Shape;450;p30"/>
          <p:cNvSpPr txBox="1"/>
          <p:nvPr/>
        </p:nvSpPr>
        <p:spPr>
          <a:xfrm>
            <a:off x="4669698" y="4316250"/>
            <a:ext cx="2801400" cy="1479600"/>
          </a:xfrm>
          <a:prstGeom prst="rect">
            <a:avLst/>
          </a:prstGeom>
          <a:noFill/>
          <a:ln>
            <a:noFill/>
          </a:ln>
        </p:spPr>
        <p:txBody>
          <a:bodyPr anchorCtr="0" anchor="t" bIns="121900" lIns="121900" spcFirstLastPara="1" rIns="121900" wrap="square" tIns="121900">
            <a:spAutoFit/>
          </a:bodyPr>
          <a:lstStyle/>
          <a:p>
            <a:pPr indent="0" lvl="0" marL="0" rtl="0" algn="ctr">
              <a:lnSpc>
                <a:spcPct val="110000"/>
              </a:lnSpc>
              <a:spcBef>
                <a:spcPts val="0"/>
              </a:spcBef>
              <a:spcAft>
                <a:spcPts val="0"/>
              </a:spcAft>
              <a:buNone/>
            </a:pPr>
            <a:r>
              <a:rPr b="1" lang="en" sz="1800">
                <a:solidFill>
                  <a:srgbClr val="F62254"/>
                </a:solidFill>
                <a:latin typeface="Poppins"/>
                <a:ea typeface="Poppins"/>
                <a:cs typeface="Poppins"/>
                <a:sym typeface="Poppins"/>
              </a:rPr>
              <a:t>Add User Data</a:t>
            </a:r>
            <a:endParaRPr b="1" sz="1800">
              <a:solidFill>
                <a:srgbClr val="F62254"/>
              </a:solidFill>
              <a:latin typeface="Poppins"/>
              <a:ea typeface="Poppins"/>
              <a:cs typeface="Poppins"/>
              <a:sym typeface="Poppins"/>
            </a:endParaRPr>
          </a:p>
          <a:p>
            <a:pPr indent="0" lvl="0" marL="0" rtl="0" algn="ctr">
              <a:lnSpc>
                <a:spcPct val="110000"/>
              </a:lnSpc>
              <a:spcBef>
                <a:spcPts val="0"/>
              </a:spcBef>
              <a:spcAft>
                <a:spcPts val="0"/>
              </a:spcAft>
              <a:buNone/>
            </a:pPr>
            <a:r>
              <a:t/>
            </a:r>
            <a:endParaRPr b="1" sz="200">
              <a:solidFill>
                <a:srgbClr val="4D2F5F"/>
              </a:solidFill>
              <a:latin typeface="Poppins"/>
              <a:ea typeface="Poppins"/>
              <a:cs typeface="Poppins"/>
              <a:sym typeface="Poppins"/>
            </a:endParaRPr>
          </a:p>
          <a:p>
            <a:pPr indent="0" lvl="0" marL="0" rtl="0" algn="ctr">
              <a:lnSpc>
                <a:spcPct val="115000"/>
              </a:lnSpc>
              <a:spcBef>
                <a:spcPts val="0"/>
              </a:spcBef>
              <a:spcAft>
                <a:spcPts val="0"/>
              </a:spcAft>
              <a:buNone/>
            </a:pPr>
            <a:r>
              <a:rPr lang="en" sz="1300">
                <a:solidFill>
                  <a:schemeClr val="dk2"/>
                </a:solidFill>
                <a:latin typeface="Poppins"/>
                <a:ea typeface="Poppins"/>
                <a:cs typeface="Poppins"/>
                <a:sym typeface="Poppins"/>
              </a:rPr>
              <a:t>to Firestore</a:t>
            </a:r>
            <a:r>
              <a:rPr lang="en" sz="1300">
                <a:solidFill>
                  <a:srgbClr val="F62254"/>
                </a:solidFill>
                <a:latin typeface="Poppins"/>
                <a:ea typeface="Poppins"/>
                <a:cs typeface="Poppins"/>
                <a:sym typeface="Poppins"/>
              </a:rPr>
              <a:t> </a:t>
            </a:r>
            <a:r>
              <a:rPr lang="en" sz="1300">
                <a:solidFill>
                  <a:schemeClr val="dk2"/>
                </a:solidFill>
                <a:latin typeface="Poppins"/>
                <a:ea typeface="Poppins"/>
                <a:cs typeface="Poppins"/>
                <a:sym typeface="Poppins"/>
              </a:rPr>
              <a:t>after user successfully registered with Firebase Authentication </a:t>
            </a:r>
            <a:endParaRPr sz="1300">
              <a:solidFill>
                <a:schemeClr val="dk2"/>
              </a:solidFill>
              <a:latin typeface="Poppins"/>
              <a:ea typeface="Poppins"/>
              <a:cs typeface="Poppins"/>
              <a:sym typeface="Poppins"/>
            </a:endParaRPr>
          </a:p>
          <a:p>
            <a:pPr indent="0" lvl="0" marL="0" rtl="0" algn="ctr">
              <a:lnSpc>
                <a:spcPct val="115000"/>
              </a:lnSpc>
              <a:spcBef>
                <a:spcPts val="0"/>
              </a:spcBef>
              <a:spcAft>
                <a:spcPts val="0"/>
              </a:spcAft>
              <a:buClr>
                <a:schemeClr val="dk1"/>
              </a:buClr>
              <a:buSzPts val="1100"/>
              <a:buFont typeface="Arial"/>
              <a:buNone/>
            </a:pPr>
            <a:r>
              <a:rPr lang="en" sz="1300">
                <a:solidFill>
                  <a:schemeClr val="dk2"/>
                </a:solidFill>
                <a:latin typeface="Poppins"/>
                <a:ea typeface="Poppins"/>
                <a:cs typeface="Poppins"/>
                <a:sym typeface="Poppins"/>
              </a:rPr>
              <a:t>in Android</a:t>
            </a:r>
            <a:endParaRPr sz="1300">
              <a:solidFill>
                <a:srgbClr val="4D2F5F"/>
              </a:solidFill>
              <a:latin typeface="Poppins"/>
              <a:ea typeface="Poppins"/>
              <a:cs typeface="Poppins"/>
              <a:sym typeface="Poppins"/>
            </a:endParaRPr>
          </a:p>
        </p:txBody>
      </p:sp>
      <p:sp>
        <p:nvSpPr>
          <p:cNvPr id="451" name="Google Shape;451;p30"/>
          <p:cNvSpPr txBox="1"/>
          <p:nvPr/>
        </p:nvSpPr>
        <p:spPr>
          <a:xfrm>
            <a:off x="7735324" y="4316250"/>
            <a:ext cx="2220000" cy="1481400"/>
          </a:xfrm>
          <a:prstGeom prst="rect">
            <a:avLst/>
          </a:prstGeom>
          <a:noFill/>
          <a:ln>
            <a:noFill/>
          </a:ln>
        </p:spPr>
        <p:txBody>
          <a:bodyPr anchorCtr="0" anchor="t" bIns="121900" lIns="121900" spcFirstLastPara="1" rIns="121900" wrap="square" tIns="121900">
            <a:spAutoFit/>
          </a:bodyPr>
          <a:lstStyle/>
          <a:p>
            <a:pPr indent="0" lvl="0" marL="0" rtl="0" algn="ctr">
              <a:lnSpc>
                <a:spcPct val="110000"/>
              </a:lnSpc>
              <a:spcBef>
                <a:spcPts val="0"/>
              </a:spcBef>
              <a:spcAft>
                <a:spcPts val="0"/>
              </a:spcAft>
              <a:buNone/>
            </a:pPr>
            <a:r>
              <a:rPr b="1" lang="en" sz="1800">
                <a:solidFill>
                  <a:srgbClr val="48BBF3"/>
                </a:solidFill>
                <a:latin typeface="Poppins"/>
                <a:ea typeface="Poppins"/>
                <a:cs typeface="Poppins"/>
                <a:sym typeface="Poppins"/>
              </a:rPr>
              <a:t>Get News Data</a:t>
            </a:r>
            <a:endParaRPr b="1" sz="1800">
              <a:solidFill>
                <a:srgbClr val="48BBF3"/>
              </a:solidFill>
              <a:latin typeface="Poppins"/>
              <a:ea typeface="Poppins"/>
              <a:cs typeface="Poppins"/>
              <a:sym typeface="Poppins"/>
            </a:endParaRPr>
          </a:p>
          <a:p>
            <a:pPr indent="0" lvl="0" marL="0" rtl="0" algn="ctr">
              <a:lnSpc>
                <a:spcPct val="115000"/>
              </a:lnSpc>
              <a:spcBef>
                <a:spcPts val="0"/>
              </a:spcBef>
              <a:spcAft>
                <a:spcPts val="0"/>
              </a:spcAft>
              <a:buNone/>
            </a:pPr>
            <a:r>
              <a:t/>
            </a:r>
            <a:endParaRPr sz="200">
              <a:solidFill>
                <a:schemeClr val="dk2"/>
              </a:solidFill>
              <a:latin typeface="Poppins"/>
              <a:ea typeface="Poppins"/>
              <a:cs typeface="Poppins"/>
              <a:sym typeface="Poppins"/>
            </a:endParaRPr>
          </a:p>
          <a:p>
            <a:pPr indent="0" lvl="0" marL="0" rtl="0" algn="ctr">
              <a:lnSpc>
                <a:spcPct val="115000"/>
              </a:lnSpc>
              <a:spcBef>
                <a:spcPts val="0"/>
              </a:spcBef>
              <a:spcAft>
                <a:spcPts val="0"/>
              </a:spcAft>
              <a:buNone/>
            </a:pPr>
            <a:r>
              <a:rPr lang="en" sz="1300">
                <a:solidFill>
                  <a:schemeClr val="dk2"/>
                </a:solidFill>
                <a:latin typeface="Poppins"/>
                <a:ea typeface="Poppins"/>
                <a:cs typeface="Poppins"/>
                <a:sym typeface="Poppins"/>
              </a:rPr>
              <a:t>from </a:t>
            </a:r>
            <a:r>
              <a:rPr lang="en" sz="1300">
                <a:solidFill>
                  <a:schemeClr val="dk2"/>
                </a:solidFill>
                <a:latin typeface="Poppins SemiBold"/>
                <a:ea typeface="Poppins SemiBold"/>
                <a:cs typeface="Poppins SemiBold"/>
                <a:sym typeface="Poppins SemiBold"/>
              </a:rPr>
              <a:t>News API</a:t>
            </a:r>
            <a:r>
              <a:rPr lang="en" sz="1300">
                <a:solidFill>
                  <a:schemeClr val="dk2"/>
                </a:solidFill>
                <a:latin typeface="Poppins"/>
                <a:ea typeface="Poppins"/>
                <a:cs typeface="Poppins"/>
                <a:sym typeface="Poppins"/>
              </a:rPr>
              <a:t> and passing the data </a:t>
            </a:r>
            <a:endParaRPr sz="1300">
              <a:solidFill>
                <a:schemeClr val="dk2"/>
              </a:solidFill>
              <a:latin typeface="Poppins"/>
              <a:ea typeface="Poppins"/>
              <a:cs typeface="Poppins"/>
              <a:sym typeface="Poppins"/>
            </a:endParaRPr>
          </a:p>
          <a:p>
            <a:pPr indent="0" lvl="0" marL="0" rtl="0" algn="ctr">
              <a:lnSpc>
                <a:spcPct val="115000"/>
              </a:lnSpc>
              <a:spcBef>
                <a:spcPts val="0"/>
              </a:spcBef>
              <a:spcAft>
                <a:spcPts val="0"/>
              </a:spcAft>
              <a:buClr>
                <a:schemeClr val="dk1"/>
              </a:buClr>
              <a:buSzPts val="1100"/>
              <a:buFont typeface="Arial"/>
              <a:buNone/>
            </a:pPr>
            <a:r>
              <a:rPr lang="en" sz="1300">
                <a:solidFill>
                  <a:schemeClr val="dk2"/>
                </a:solidFill>
                <a:latin typeface="Poppins"/>
                <a:ea typeface="Poppins"/>
                <a:cs typeface="Poppins"/>
                <a:sym typeface="Poppins"/>
              </a:rPr>
              <a:t>to Novia’s Android application</a:t>
            </a:r>
            <a:endParaRPr>
              <a:solidFill>
                <a:srgbClr val="4D2F5F"/>
              </a:solidFill>
              <a:latin typeface="Poppins"/>
              <a:ea typeface="Poppins"/>
              <a:cs typeface="Poppins"/>
              <a:sym typeface="Poppins"/>
            </a:endParaRPr>
          </a:p>
        </p:txBody>
      </p:sp>
      <p:sp>
        <p:nvSpPr>
          <p:cNvPr id="452" name="Google Shape;452;p30"/>
          <p:cNvSpPr/>
          <p:nvPr/>
        </p:nvSpPr>
        <p:spPr>
          <a:xfrm>
            <a:off x="5067661" y="2231949"/>
            <a:ext cx="2036400" cy="2036400"/>
          </a:xfrm>
          <a:prstGeom prst="ellipse">
            <a:avLst/>
          </a:prstGeom>
          <a:solidFill>
            <a:srgbClr val="F622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30"/>
          <p:cNvSpPr/>
          <p:nvPr/>
        </p:nvSpPr>
        <p:spPr>
          <a:xfrm>
            <a:off x="5253017" y="2231950"/>
            <a:ext cx="412200" cy="412200"/>
          </a:xfrm>
          <a:prstGeom prst="ellipse">
            <a:avLst/>
          </a:prstGeom>
          <a:solidFill>
            <a:schemeClr val="lt1"/>
          </a:solidFill>
          <a:ln cap="flat" cmpd="sng" w="19050">
            <a:solidFill>
              <a:srgbClr val="4D2F5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rgbClr val="4D2F5F"/>
                </a:solidFill>
                <a:latin typeface="Poppins SemiBold"/>
                <a:ea typeface="Poppins SemiBold"/>
                <a:cs typeface="Poppins SemiBold"/>
                <a:sym typeface="Poppins SemiBold"/>
              </a:rPr>
              <a:t>2</a:t>
            </a:r>
            <a:endParaRPr sz="1800">
              <a:solidFill>
                <a:srgbClr val="4D2F5F"/>
              </a:solidFill>
              <a:latin typeface="Poppins SemiBold"/>
              <a:ea typeface="Poppins SemiBold"/>
              <a:cs typeface="Poppins SemiBold"/>
              <a:sym typeface="Poppins SemiBold"/>
            </a:endParaRPr>
          </a:p>
        </p:txBody>
      </p:sp>
      <p:sp>
        <p:nvSpPr>
          <p:cNvPr id="454" name="Google Shape;454;p30"/>
          <p:cNvSpPr/>
          <p:nvPr/>
        </p:nvSpPr>
        <p:spPr>
          <a:xfrm>
            <a:off x="7822514" y="2231949"/>
            <a:ext cx="2036400" cy="2036400"/>
          </a:xfrm>
          <a:prstGeom prst="ellipse">
            <a:avLst/>
          </a:prstGeom>
          <a:solidFill>
            <a:srgbClr val="48BB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30"/>
          <p:cNvSpPr/>
          <p:nvPr/>
        </p:nvSpPr>
        <p:spPr>
          <a:xfrm>
            <a:off x="8007869" y="2231950"/>
            <a:ext cx="412200" cy="412200"/>
          </a:xfrm>
          <a:prstGeom prst="ellipse">
            <a:avLst/>
          </a:prstGeom>
          <a:solidFill>
            <a:schemeClr val="lt1"/>
          </a:solidFill>
          <a:ln cap="flat" cmpd="sng" w="19050">
            <a:solidFill>
              <a:srgbClr val="4D2F5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rgbClr val="4D2F5F"/>
                </a:solidFill>
                <a:latin typeface="Poppins SemiBold"/>
                <a:ea typeface="Poppins SemiBold"/>
                <a:cs typeface="Poppins SemiBold"/>
                <a:sym typeface="Poppins SemiBold"/>
              </a:rPr>
              <a:t>3</a:t>
            </a:r>
            <a:endParaRPr sz="1800">
              <a:solidFill>
                <a:srgbClr val="4D2F5F"/>
              </a:solidFill>
              <a:latin typeface="Poppins SemiBold"/>
              <a:ea typeface="Poppins SemiBold"/>
              <a:cs typeface="Poppins SemiBold"/>
              <a:sym typeface="Poppins SemiBold"/>
            </a:endParaRPr>
          </a:p>
        </p:txBody>
      </p:sp>
      <p:pic>
        <p:nvPicPr>
          <p:cNvPr id="456" name="Google Shape;456;p30"/>
          <p:cNvPicPr preferRelativeResize="0"/>
          <p:nvPr/>
        </p:nvPicPr>
        <p:blipFill>
          <a:blip r:embed="rId3">
            <a:alphaModFix/>
          </a:blip>
          <a:stretch>
            <a:fillRect/>
          </a:stretch>
        </p:blipFill>
        <p:spPr>
          <a:xfrm>
            <a:off x="560500" y="5981667"/>
            <a:ext cx="1479600" cy="412133"/>
          </a:xfrm>
          <a:prstGeom prst="rect">
            <a:avLst/>
          </a:prstGeom>
          <a:noFill/>
          <a:ln>
            <a:noFill/>
          </a:ln>
        </p:spPr>
      </p:pic>
      <p:sp>
        <p:nvSpPr>
          <p:cNvPr id="457" name="Google Shape;457;p30"/>
          <p:cNvSpPr txBox="1"/>
          <p:nvPr/>
        </p:nvSpPr>
        <p:spPr>
          <a:xfrm>
            <a:off x="4519375" y="636125"/>
            <a:ext cx="3153300" cy="585000"/>
          </a:xfrm>
          <a:prstGeom prst="rect">
            <a:avLst/>
          </a:prstGeom>
          <a:noFill/>
          <a:ln>
            <a:noFill/>
          </a:ln>
        </p:spPr>
        <p:txBody>
          <a:bodyPr anchorCtr="0" anchor="t" bIns="121900" lIns="121900" spcFirstLastPara="1" rIns="121900" wrap="square" tIns="121900">
            <a:spAutoFit/>
          </a:bodyPr>
          <a:lstStyle/>
          <a:p>
            <a:pPr indent="0" lvl="0" marL="0" rtl="0" algn="ctr">
              <a:spcBef>
                <a:spcPts val="0"/>
              </a:spcBef>
              <a:spcAft>
                <a:spcPts val="0"/>
              </a:spcAft>
              <a:buNone/>
            </a:pPr>
            <a:r>
              <a:rPr lang="en" sz="2200">
                <a:solidFill>
                  <a:srgbClr val="4D2F5F"/>
                </a:solidFill>
                <a:latin typeface="Poppins"/>
                <a:ea typeface="Poppins"/>
                <a:cs typeface="Poppins"/>
                <a:sym typeface="Poppins"/>
              </a:rPr>
              <a:t>Cloud Computing</a:t>
            </a:r>
            <a:endParaRPr sz="2200">
              <a:solidFill>
                <a:srgbClr val="4D2F5F"/>
              </a:solidFill>
              <a:latin typeface="Poppins"/>
              <a:ea typeface="Poppins"/>
              <a:cs typeface="Poppins"/>
              <a:sym typeface="Poppins"/>
            </a:endParaRPr>
          </a:p>
        </p:txBody>
      </p:sp>
      <p:sp>
        <p:nvSpPr>
          <p:cNvPr id="458" name="Google Shape;458;p30"/>
          <p:cNvSpPr txBox="1"/>
          <p:nvPr/>
        </p:nvSpPr>
        <p:spPr>
          <a:xfrm>
            <a:off x="4415175" y="1011000"/>
            <a:ext cx="3361800" cy="754200"/>
          </a:xfrm>
          <a:prstGeom prst="rect">
            <a:avLst/>
          </a:prstGeom>
          <a:noFill/>
          <a:ln>
            <a:noFill/>
          </a:ln>
        </p:spPr>
        <p:txBody>
          <a:bodyPr anchorCtr="0" anchor="t" bIns="121900" lIns="121900" spcFirstLastPara="1" rIns="121900" wrap="square" tIns="121900">
            <a:spAutoFit/>
          </a:bodyPr>
          <a:lstStyle/>
          <a:p>
            <a:pPr indent="0" lvl="0" marL="0" rtl="0" algn="ctr">
              <a:spcBef>
                <a:spcPts val="0"/>
              </a:spcBef>
              <a:spcAft>
                <a:spcPts val="0"/>
              </a:spcAft>
              <a:buNone/>
            </a:pPr>
            <a:r>
              <a:rPr b="1" lang="en" sz="3300">
                <a:solidFill>
                  <a:srgbClr val="4D2F5F"/>
                </a:solidFill>
                <a:latin typeface="Poppins"/>
                <a:ea typeface="Poppins"/>
                <a:cs typeface="Poppins"/>
                <a:sym typeface="Poppins"/>
              </a:rPr>
              <a:t>REST API</a:t>
            </a:r>
            <a:endParaRPr sz="3300">
              <a:solidFill>
                <a:schemeClr val="lt1"/>
              </a:solidFill>
              <a:latin typeface="Poppins"/>
              <a:ea typeface="Poppins"/>
              <a:cs typeface="Poppins"/>
              <a:sym typeface="Poppins"/>
            </a:endParaRPr>
          </a:p>
        </p:txBody>
      </p:sp>
      <p:sp>
        <p:nvSpPr>
          <p:cNvPr id="459" name="Google Shape;459;p30"/>
          <p:cNvSpPr txBox="1"/>
          <p:nvPr/>
        </p:nvSpPr>
        <p:spPr>
          <a:xfrm>
            <a:off x="2151450" y="6100625"/>
            <a:ext cx="1798500" cy="37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30" u="sng">
                <a:solidFill>
                  <a:srgbClr val="43B2E8"/>
                </a:solidFill>
                <a:latin typeface="Poppins"/>
                <a:ea typeface="Poppins"/>
                <a:cs typeface="Poppins"/>
                <a:sym typeface="Poppins"/>
                <a:hlinkClick r:id="rId4">
                  <a:extLst>
                    <a:ext uri="{A12FA001-AC4F-418D-AE19-62706E023703}">
                      <ahyp:hlinkClr val="tx"/>
                    </a:ext>
                  </a:extLst>
                </a:hlinkClick>
              </a:rPr>
              <a:t>https://newsapi.org</a:t>
            </a:r>
            <a:r>
              <a:rPr lang="en" sz="1230" u="sng">
                <a:solidFill>
                  <a:srgbClr val="43B2E8"/>
                </a:solidFill>
                <a:latin typeface="Poppins"/>
                <a:ea typeface="Poppins"/>
                <a:cs typeface="Poppins"/>
                <a:sym typeface="Poppins"/>
              </a:rPr>
              <a:t> </a:t>
            </a:r>
            <a:endParaRPr sz="700" u="sng">
              <a:solidFill>
                <a:srgbClr val="43B2E8"/>
              </a:solidFill>
              <a:latin typeface="Poppins"/>
              <a:ea typeface="Poppins"/>
              <a:cs typeface="Poppins"/>
              <a:sym typeface="Poppins"/>
            </a:endParaRPr>
          </a:p>
        </p:txBody>
      </p:sp>
      <p:sp>
        <p:nvSpPr>
          <p:cNvPr id="460" name="Google Shape;460;p30"/>
          <p:cNvSpPr txBox="1"/>
          <p:nvPr/>
        </p:nvSpPr>
        <p:spPr>
          <a:xfrm>
            <a:off x="2121808" y="5871950"/>
            <a:ext cx="2547900" cy="415500"/>
          </a:xfrm>
          <a:prstGeom prst="rect">
            <a:avLst/>
          </a:prstGeom>
          <a:noFill/>
          <a:ln>
            <a:noFill/>
          </a:ln>
        </p:spPr>
        <p:txBody>
          <a:bodyPr anchorCtr="0" anchor="t" bIns="121900" lIns="121900" spcFirstLastPara="1" rIns="121900" wrap="square" tIns="121900">
            <a:spAutoFit/>
          </a:bodyPr>
          <a:lstStyle/>
          <a:p>
            <a:pPr indent="0" lvl="0" marL="0" rtl="0" algn="l">
              <a:lnSpc>
                <a:spcPct val="100000"/>
              </a:lnSpc>
              <a:spcBef>
                <a:spcPts val="0"/>
              </a:spcBef>
              <a:spcAft>
                <a:spcPts val="0"/>
              </a:spcAft>
              <a:buNone/>
            </a:pPr>
            <a:r>
              <a:rPr lang="en" sz="1100">
                <a:solidFill>
                  <a:srgbClr val="595959"/>
                </a:solidFill>
                <a:latin typeface="Poppins"/>
                <a:ea typeface="Poppins"/>
                <a:cs typeface="Poppins"/>
                <a:sym typeface="Poppins"/>
              </a:rPr>
              <a:t>News API source:</a:t>
            </a:r>
            <a:endParaRPr sz="1100">
              <a:solidFill>
                <a:srgbClr val="595959"/>
              </a:solidFill>
              <a:latin typeface="Poppins"/>
              <a:ea typeface="Poppins"/>
              <a:cs typeface="Poppins"/>
              <a:sym typeface="Poppins"/>
            </a:endParaRPr>
          </a:p>
        </p:txBody>
      </p:sp>
      <p:pic>
        <p:nvPicPr>
          <p:cNvPr id="461" name="Google Shape;461;p30"/>
          <p:cNvPicPr preferRelativeResize="0"/>
          <p:nvPr/>
        </p:nvPicPr>
        <p:blipFill>
          <a:blip r:embed="rId5">
            <a:alphaModFix/>
          </a:blip>
          <a:stretch>
            <a:fillRect/>
          </a:stretch>
        </p:blipFill>
        <p:spPr>
          <a:xfrm>
            <a:off x="2926704" y="2692250"/>
            <a:ext cx="1053700" cy="1053700"/>
          </a:xfrm>
          <a:prstGeom prst="rect">
            <a:avLst/>
          </a:prstGeom>
          <a:noFill/>
          <a:ln>
            <a:noFill/>
          </a:ln>
        </p:spPr>
      </p:pic>
      <p:pic>
        <p:nvPicPr>
          <p:cNvPr id="462" name="Google Shape;462;p30"/>
          <p:cNvPicPr preferRelativeResize="0"/>
          <p:nvPr/>
        </p:nvPicPr>
        <p:blipFill>
          <a:blip r:embed="rId6">
            <a:alphaModFix/>
          </a:blip>
          <a:stretch>
            <a:fillRect/>
          </a:stretch>
        </p:blipFill>
        <p:spPr>
          <a:xfrm>
            <a:off x="5306955" y="2539924"/>
            <a:ext cx="1354775" cy="1354775"/>
          </a:xfrm>
          <a:prstGeom prst="rect">
            <a:avLst/>
          </a:prstGeom>
          <a:noFill/>
          <a:ln>
            <a:noFill/>
          </a:ln>
        </p:spPr>
      </p:pic>
      <p:pic>
        <p:nvPicPr>
          <p:cNvPr id="463" name="Google Shape;463;p30"/>
          <p:cNvPicPr preferRelativeResize="0"/>
          <p:nvPr/>
        </p:nvPicPr>
        <p:blipFill>
          <a:blip r:embed="rId7">
            <a:alphaModFix/>
          </a:blip>
          <a:stretch>
            <a:fillRect/>
          </a:stretch>
        </p:blipFill>
        <p:spPr>
          <a:xfrm>
            <a:off x="8219440" y="2476600"/>
            <a:ext cx="1259500" cy="1259500"/>
          </a:xfrm>
          <a:prstGeom prst="rect">
            <a:avLst/>
          </a:prstGeom>
          <a:noFill/>
          <a:ln>
            <a:noFill/>
          </a:ln>
        </p:spPr>
      </p:pic>
    </p:spTree>
  </p:cSld>
  <p:clrMapOvr>
    <a:masterClrMapping/>
  </p:clrMapOvr>
  <mc:AlternateContent>
    <mc:Choice Requires="p14">
      <p:transition p14:dur="400">
        <p:fade/>
      </p:transition>
    </mc:Choice>
    <mc:Fallback>
      <p:transition>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3" presetSubtype="16">
                                  <p:stCondLst>
                                    <p:cond delay="0"/>
                                  </p:stCondLst>
                                  <p:childTnLst>
                                    <p:set>
                                      <p:cBhvr>
                                        <p:cTn dur="1" fill="hold">
                                          <p:stCondLst>
                                            <p:cond delay="0"/>
                                          </p:stCondLst>
                                        </p:cTn>
                                        <p:tgtEl>
                                          <p:spTgt spid="447"/>
                                        </p:tgtEl>
                                        <p:attrNameLst>
                                          <p:attrName>style.visibility</p:attrName>
                                        </p:attrNameLst>
                                      </p:cBhvr>
                                      <p:to>
                                        <p:strVal val="visible"/>
                                      </p:to>
                                    </p:set>
                                    <p:anim calcmode="lin" valueType="num">
                                      <p:cBhvr additive="base">
                                        <p:cTn dur="400"/>
                                        <p:tgtEl>
                                          <p:spTgt spid="447"/>
                                        </p:tgtEl>
                                        <p:attrNameLst>
                                          <p:attrName>ppt_w</p:attrName>
                                        </p:attrNameLst>
                                      </p:cBhvr>
                                      <p:tavLst>
                                        <p:tav fmla="" tm="0">
                                          <p:val>
                                            <p:strVal val="0"/>
                                          </p:val>
                                        </p:tav>
                                        <p:tav fmla="" tm="100000">
                                          <p:val>
                                            <p:strVal val="#ppt_w"/>
                                          </p:val>
                                        </p:tav>
                                      </p:tavLst>
                                    </p:anim>
                                    <p:anim calcmode="lin" valueType="num">
                                      <p:cBhvr additive="base">
                                        <p:cTn dur="400"/>
                                        <p:tgtEl>
                                          <p:spTgt spid="447"/>
                                        </p:tgtEl>
                                        <p:attrNameLst>
                                          <p:attrName>ppt_h</p:attrName>
                                        </p:attrNameLst>
                                      </p:cBhvr>
                                      <p:tavLst>
                                        <p:tav fmla="" tm="0">
                                          <p:val>
                                            <p:strVal val="0"/>
                                          </p:val>
                                        </p:tav>
                                        <p:tav fmla="" tm="100000">
                                          <p:val>
                                            <p:strVal val="#ppt_h"/>
                                          </p:val>
                                        </p:tav>
                                      </p:tavLst>
                                    </p:anim>
                                  </p:childTnLst>
                                </p:cTn>
                              </p:par>
                            </p:childTnLst>
                          </p:cTn>
                        </p:par>
                        <p:par>
                          <p:cTn fill="hold">
                            <p:stCondLst>
                              <p:cond delay="400"/>
                            </p:stCondLst>
                            <p:childTnLst>
                              <p:par>
                                <p:cTn fill="hold" nodeType="afterEffect" presetClass="entr" presetID="23" presetSubtype="16">
                                  <p:stCondLst>
                                    <p:cond delay="0"/>
                                  </p:stCondLst>
                                  <p:childTnLst>
                                    <p:set>
                                      <p:cBhvr>
                                        <p:cTn dur="1" fill="hold">
                                          <p:stCondLst>
                                            <p:cond delay="0"/>
                                          </p:stCondLst>
                                        </p:cTn>
                                        <p:tgtEl>
                                          <p:spTgt spid="452"/>
                                        </p:tgtEl>
                                        <p:attrNameLst>
                                          <p:attrName>style.visibility</p:attrName>
                                        </p:attrNameLst>
                                      </p:cBhvr>
                                      <p:to>
                                        <p:strVal val="visible"/>
                                      </p:to>
                                    </p:set>
                                    <p:anim calcmode="lin" valueType="num">
                                      <p:cBhvr additive="base">
                                        <p:cTn dur="400"/>
                                        <p:tgtEl>
                                          <p:spTgt spid="452"/>
                                        </p:tgtEl>
                                        <p:attrNameLst>
                                          <p:attrName>ppt_w</p:attrName>
                                        </p:attrNameLst>
                                      </p:cBhvr>
                                      <p:tavLst>
                                        <p:tav fmla="" tm="0">
                                          <p:val>
                                            <p:strVal val="0"/>
                                          </p:val>
                                        </p:tav>
                                        <p:tav fmla="" tm="100000">
                                          <p:val>
                                            <p:strVal val="#ppt_w"/>
                                          </p:val>
                                        </p:tav>
                                      </p:tavLst>
                                    </p:anim>
                                    <p:anim calcmode="lin" valueType="num">
                                      <p:cBhvr additive="base">
                                        <p:cTn dur="400"/>
                                        <p:tgtEl>
                                          <p:spTgt spid="452"/>
                                        </p:tgtEl>
                                        <p:attrNameLst>
                                          <p:attrName>ppt_h</p:attrName>
                                        </p:attrNameLst>
                                      </p:cBhvr>
                                      <p:tavLst>
                                        <p:tav fmla="" tm="0">
                                          <p:val>
                                            <p:strVal val="0"/>
                                          </p:val>
                                        </p:tav>
                                        <p:tav fmla="" tm="100000">
                                          <p:val>
                                            <p:strVal val="#ppt_h"/>
                                          </p:val>
                                        </p:tav>
                                      </p:tavLst>
                                    </p:anim>
                                  </p:childTnLst>
                                </p:cTn>
                              </p:par>
                            </p:childTnLst>
                          </p:cTn>
                        </p:par>
                        <p:par>
                          <p:cTn fill="hold">
                            <p:stCondLst>
                              <p:cond delay="800"/>
                            </p:stCondLst>
                            <p:childTnLst>
                              <p:par>
                                <p:cTn fill="hold" nodeType="afterEffect" presetClass="entr" presetID="23" presetSubtype="16">
                                  <p:stCondLst>
                                    <p:cond delay="0"/>
                                  </p:stCondLst>
                                  <p:childTnLst>
                                    <p:set>
                                      <p:cBhvr>
                                        <p:cTn dur="1" fill="hold">
                                          <p:stCondLst>
                                            <p:cond delay="0"/>
                                          </p:stCondLst>
                                        </p:cTn>
                                        <p:tgtEl>
                                          <p:spTgt spid="454"/>
                                        </p:tgtEl>
                                        <p:attrNameLst>
                                          <p:attrName>style.visibility</p:attrName>
                                        </p:attrNameLst>
                                      </p:cBhvr>
                                      <p:to>
                                        <p:strVal val="visible"/>
                                      </p:to>
                                    </p:set>
                                    <p:anim calcmode="lin" valueType="num">
                                      <p:cBhvr additive="base">
                                        <p:cTn dur="400"/>
                                        <p:tgtEl>
                                          <p:spTgt spid="454"/>
                                        </p:tgtEl>
                                        <p:attrNameLst>
                                          <p:attrName>ppt_w</p:attrName>
                                        </p:attrNameLst>
                                      </p:cBhvr>
                                      <p:tavLst>
                                        <p:tav fmla="" tm="0">
                                          <p:val>
                                            <p:strVal val="0"/>
                                          </p:val>
                                        </p:tav>
                                        <p:tav fmla="" tm="100000">
                                          <p:val>
                                            <p:strVal val="#ppt_w"/>
                                          </p:val>
                                        </p:tav>
                                      </p:tavLst>
                                    </p:anim>
                                    <p:anim calcmode="lin" valueType="num">
                                      <p:cBhvr additive="base">
                                        <p:cTn dur="400"/>
                                        <p:tgtEl>
                                          <p:spTgt spid="454"/>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sp>
        <p:nvSpPr>
          <p:cNvPr id="468" name="Google Shape;468;p31"/>
          <p:cNvSpPr/>
          <p:nvPr/>
        </p:nvSpPr>
        <p:spPr>
          <a:xfrm>
            <a:off x="5516064" y="0"/>
            <a:ext cx="6632700" cy="6858000"/>
          </a:xfrm>
          <a:prstGeom prst="parallelogram">
            <a:avLst>
              <a:gd fmla="val 31484" name="adj"/>
            </a:avLst>
          </a:prstGeom>
          <a:solidFill>
            <a:srgbClr val="553667"/>
          </a:solidFill>
          <a:ln>
            <a:noFill/>
          </a:ln>
          <a:effectLst>
            <a:outerShdw blurRad="57150" rotWithShape="0" algn="bl" dir="5400000" dist="19050">
              <a:srgbClr val="000000">
                <a:alpha val="34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pic>
        <p:nvPicPr>
          <p:cNvPr id="469" name="Google Shape;469;p31"/>
          <p:cNvPicPr preferRelativeResize="0"/>
          <p:nvPr/>
        </p:nvPicPr>
        <p:blipFill>
          <a:blip r:embed="rId3">
            <a:alphaModFix/>
          </a:blip>
          <a:stretch>
            <a:fillRect/>
          </a:stretch>
        </p:blipFill>
        <p:spPr>
          <a:xfrm>
            <a:off x="258357" y="1111842"/>
            <a:ext cx="7830932" cy="4634300"/>
          </a:xfrm>
          <a:prstGeom prst="rect">
            <a:avLst/>
          </a:prstGeom>
          <a:noFill/>
          <a:ln>
            <a:noFill/>
          </a:ln>
        </p:spPr>
      </p:pic>
      <p:pic>
        <p:nvPicPr>
          <p:cNvPr id="470" name="Google Shape;470;p31"/>
          <p:cNvPicPr preferRelativeResize="0"/>
          <p:nvPr/>
        </p:nvPicPr>
        <p:blipFill>
          <a:blip r:embed="rId4">
            <a:alphaModFix/>
          </a:blip>
          <a:stretch>
            <a:fillRect/>
          </a:stretch>
        </p:blipFill>
        <p:spPr>
          <a:xfrm>
            <a:off x="560500" y="5981667"/>
            <a:ext cx="1479600" cy="412133"/>
          </a:xfrm>
          <a:prstGeom prst="rect">
            <a:avLst/>
          </a:prstGeom>
          <a:noFill/>
          <a:ln>
            <a:noFill/>
          </a:ln>
        </p:spPr>
      </p:pic>
      <p:sp>
        <p:nvSpPr>
          <p:cNvPr id="471" name="Google Shape;471;p31"/>
          <p:cNvSpPr txBox="1"/>
          <p:nvPr/>
        </p:nvSpPr>
        <p:spPr>
          <a:xfrm>
            <a:off x="2151450" y="6100625"/>
            <a:ext cx="2877000" cy="37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30" u="sng">
                <a:solidFill>
                  <a:srgbClr val="43B2E8"/>
                </a:solidFill>
                <a:latin typeface="Poppins"/>
                <a:ea typeface="Poppins"/>
                <a:cs typeface="Poppins"/>
                <a:sym typeface="Poppins"/>
                <a:hlinkClick r:id="rId5">
                  <a:extLst>
                    <a:ext uri="{A12FA001-AC4F-418D-AE19-62706E023703}">
                      <ahyp:hlinkClr val="tx"/>
                    </a:ext>
                  </a:extLst>
                </a:hlinkClick>
              </a:rPr>
              <a:t>http://34.101.116.82/admin</a:t>
            </a:r>
            <a:r>
              <a:rPr lang="en" sz="1230" u="sng">
                <a:solidFill>
                  <a:srgbClr val="43B2E8"/>
                </a:solidFill>
                <a:latin typeface="Poppins"/>
                <a:ea typeface="Poppins"/>
                <a:cs typeface="Poppins"/>
                <a:sym typeface="Poppins"/>
              </a:rPr>
              <a:t> </a:t>
            </a:r>
            <a:endParaRPr sz="700" u="sng">
              <a:solidFill>
                <a:srgbClr val="43B2E8"/>
              </a:solidFill>
              <a:latin typeface="Poppins"/>
              <a:ea typeface="Poppins"/>
              <a:cs typeface="Poppins"/>
              <a:sym typeface="Poppins"/>
            </a:endParaRPr>
          </a:p>
        </p:txBody>
      </p:sp>
      <p:sp>
        <p:nvSpPr>
          <p:cNvPr id="472" name="Google Shape;472;p31"/>
          <p:cNvSpPr txBox="1"/>
          <p:nvPr/>
        </p:nvSpPr>
        <p:spPr>
          <a:xfrm>
            <a:off x="2121800" y="5871950"/>
            <a:ext cx="3403500" cy="415500"/>
          </a:xfrm>
          <a:prstGeom prst="rect">
            <a:avLst/>
          </a:prstGeom>
          <a:noFill/>
          <a:ln>
            <a:noFill/>
          </a:ln>
        </p:spPr>
        <p:txBody>
          <a:bodyPr anchorCtr="0" anchor="t" bIns="121900" lIns="121900" spcFirstLastPara="1" rIns="121900" wrap="square" tIns="121900">
            <a:spAutoFit/>
          </a:bodyPr>
          <a:lstStyle/>
          <a:p>
            <a:pPr indent="0" lvl="0" marL="0" rtl="0" algn="l">
              <a:lnSpc>
                <a:spcPct val="100000"/>
              </a:lnSpc>
              <a:spcBef>
                <a:spcPts val="0"/>
              </a:spcBef>
              <a:spcAft>
                <a:spcPts val="0"/>
              </a:spcAft>
              <a:buNone/>
            </a:pPr>
            <a:r>
              <a:rPr lang="en" sz="1100">
                <a:solidFill>
                  <a:srgbClr val="595959"/>
                </a:solidFill>
                <a:latin typeface="Poppins"/>
                <a:ea typeface="Poppins"/>
                <a:cs typeface="Poppins"/>
                <a:sym typeface="Poppins"/>
              </a:rPr>
              <a:t>Administrator website can be </a:t>
            </a:r>
            <a:r>
              <a:rPr lang="en" sz="1100">
                <a:solidFill>
                  <a:srgbClr val="595959"/>
                </a:solidFill>
                <a:latin typeface="Poppins"/>
                <a:ea typeface="Poppins"/>
                <a:cs typeface="Poppins"/>
                <a:sym typeface="Poppins"/>
              </a:rPr>
              <a:t>accessed</a:t>
            </a:r>
            <a:r>
              <a:rPr lang="en" sz="1100">
                <a:solidFill>
                  <a:srgbClr val="595959"/>
                </a:solidFill>
                <a:latin typeface="Poppins"/>
                <a:ea typeface="Poppins"/>
                <a:cs typeface="Poppins"/>
                <a:sym typeface="Poppins"/>
              </a:rPr>
              <a:t> at</a:t>
            </a:r>
            <a:r>
              <a:rPr lang="en" sz="1100">
                <a:solidFill>
                  <a:srgbClr val="595959"/>
                </a:solidFill>
                <a:latin typeface="Poppins"/>
                <a:ea typeface="Poppins"/>
                <a:cs typeface="Poppins"/>
                <a:sym typeface="Poppins"/>
              </a:rPr>
              <a:t>:</a:t>
            </a:r>
            <a:endParaRPr sz="1100">
              <a:solidFill>
                <a:srgbClr val="595959"/>
              </a:solidFill>
              <a:latin typeface="Poppins"/>
              <a:ea typeface="Poppins"/>
              <a:cs typeface="Poppins"/>
              <a:sym typeface="Poppins"/>
            </a:endParaRPr>
          </a:p>
        </p:txBody>
      </p:sp>
      <p:sp>
        <p:nvSpPr>
          <p:cNvPr id="473" name="Google Shape;473;p31"/>
          <p:cNvSpPr txBox="1"/>
          <p:nvPr/>
        </p:nvSpPr>
        <p:spPr>
          <a:xfrm>
            <a:off x="8000975" y="2102925"/>
            <a:ext cx="3276000" cy="2616600"/>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None/>
            </a:pPr>
            <a:r>
              <a:rPr b="1" lang="en" sz="3200">
                <a:solidFill>
                  <a:srgbClr val="48BBF3"/>
                </a:solidFill>
                <a:latin typeface="Poppins"/>
                <a:ea typeface="Poppins"/>
                <a:cs typeface="Poppins"/>
                <a:sym typeface="Poppins"/>
              </a:rPr>
              <a:t>Administrator</a:t>
            </a:r>
            <a:endParaRPr b="1" sz="3200">
              <a:solidFill>
                <a:srgbClr val="48BBF3"/>
              </a:solidFill>
              <a:latin typeface="Poppins"/>
              <a:ea typeface="Poppins"/>
              <a:cs typeface="Poppins"/>
              <a:sym typeface="Poppins"/>
            </a:endParaRPr>
          </a:p>
          <a:p>
            <a:pPr indent="0" lvl="0" marL="0" rtl="0" algn="l">
              <a:spcBef>
                <a:spcPts val="0"/>
              </a:spcBef>
              <a:spcAft>
                <a:spcPts val="0"/>
              </a:spcAft>
              <a:buNone/>
            </a:pPr>
            <a:r>
              <a:rPr b="1" lang="en" sz="3200">
                <a:solidFill>
                  <a:srgbClr val="48BBF3"/>
                </a:solidFill>
                <a:latin typeface="Poppins"/>
                <a:ea typeface="Poppins"/>
                <a:cs typeface="Poppins"/>
                <a:sym typeface="Poppins"/>
              </a:rPr>
              <a:t>website</a:t>
            </a:r>
            <a:endParaRPr b="1" sz="3200">
              <a:solidFill>
                <a:srgbClr val="48BBF3"/>
              </a:solidFill>
              <a:latin typeface="Poppins"/>
              <a:ea typeface="Poppins"/>
              <a:cs typeface="Poppins"/>
              <a:sym typeface="Poppins"/>
            </a:endParaRPr>
          </a:p>
          <a:p>
            <a:pPr indent="0" lvl="0" marL="0" rtl="0" algn="l">
              <a:spcBef>
                <a:spcPts val="0"/>
              </a:spcBef>
              <a:spcAft>
                <a:spcPts val="0"/>
              </a:spcAft>
              <a:buNone/>
            </a:pPr>
            <a:r>
              <a:t/>
            </a:r>
            <a:endParaRPr b="1" sz="1200">
              <a:solidFill>
                <a:schemeClr val="lt1"/>
              </a:solidFill>
              <a:latin typeface="Poppins"/>
              <a:ea typeface="Poppins"/>
              <a:cs typeface="Poppins"/>
              <a:sym typeface="Poppins"/>
            </a:endParaRPr>
          </a:p>
          <a:p>
            <a:pPr indent="0" lvl="0" marL="0" rtl="0" algn="l">
              <a:spcBef>
                <a:spcPts val="0"/>
              </a:spcBef>
              <a:spcAft>
                <a:spcPts val="0"/>
              </a:spcAft>
              <a:buNone/>
            </a:pPr>
            <a:r>
              <a:rPr lang="en" sz="2600">
                <a:solidFill>
                  <a:schemeClr val="lt1"/>
                </a:solidFill>
                <a:latin typeface="Poppins Medium"/>
                <a:ea typeface="Poppins Medium"/>
                <a:cs typeface="Poppins Medium"/>
                <a:sym typeface="Poppins Medium"/>
              </a:rPr>
              <a:t>Display </a:t>
            </a:r>
            <a:endParaRPr sz="2600">
              <a:solidFill>
                <a:schemeClr val="lt1"/>
              </a:solidFill>
              <a:latin typeface="Poppins Medium"/>
              <a:ea typeface="Poppins Medium"/>
              <a:cs typeface="Poppins Medium"/>
              <a:sym typeface="Poppins Medium"/>
            </a:endParaRPr>
          </a:p>
          <a:p>
            <a:pPr indent="0" lvl="0" marL="0" rtl="0" algn="l">
              <a:spcBef>
                <a:spcPts val="0"/>
              </a:spcBef>
              <a:spcAft>
                <a:spcPts val="0"/>
              </a:spcAft>
              <a:buNone/>
            </a:pPr>
            <a:r>
              <a:rPr lang="en" sz="2600">
                <a:solidFill>
                  <a:schemeClr val="lt1"/>
                </a:solidFill>
                <a:latin typeface="Poppins Medium"/>
                <a:ea typeface="Poppins Medium"/>
                <a:cs typeface="Poppins Medium"/>
                <a:sym typeface="Poppins Medium"/>
              </a:rPr>
              <a:t>user reports</a:t>
            </a:r>
            <a:endParaRPr sz="2600">
              <a:solidFill>
                <a:schemeClr val="lt1"/>
              </a:solidFill>
              <a:latin typeface="Poppins Medium"/>
              <a:ea typeface="Poppins Medium"/>
              <a:cs typeface="Poppins Medium"/>
              <a:sym typeface="Poppins Medium"/>
            </a:endParaRPr>
          </a:p>
          <a:p>
            <a:pPr indent="0" lvl="0" marL="0" rtl="0" algn="l">
              <a:spcBef>
                <a:spcPts val="0"/>
              </a:spcBef>
              <a:spcAft>
                <a:spcPts val="0"/>
              </a:spcAft>
              <a:buNone/>
            </a:pPr>
            <a:r>
              <a:rPr lang="en" sz="2600">
                <a:solidFill>
                  <a:schemeClr val="lt1"/>
                </a:solidFill>
                <a:latin typeface="Poppins Medium"/>
                <a:ea typeface="Poppins Medium"/>
                <a:cs typeface="Poppins Medium"/>
                <a:sym typeface="Poppins Medium"/>
              </a:rPr>
              <a:t>database</a:t>
            </a:r>
            <a:r>
              <a:rPr lang="en" sz="2600">
                <a:solidFill>
                  <a:srgbClr val="F62254"/>
                </a:solidFill>
                <a:latin typeface="Poppins SemiBold"/>
                <a:ea typeface="Poppins SemiBold"/>
                <a:cs typeface="Poppins SemiBold"/>
                <a:sym typeface="Poppins SemiBold"/>
              </a:rPr>
              <a:t>.</a:t>
            </a:r>
            <a:endParaRPr sz="2600">
              <a:solidFill>
                <a:srgbClr val="F62254"/>
              </a:solidFill>
              <a:latin typeface="Poppins SemiBold"/>
              <a:ea typeface="Poppins SemiBold"/>
              <a:cs typeface="Poppins SemiBold"/>
              <a:sym typeface="Poppins SemiBold"/>
            </a:endParaRPr>
          </a:p>
        </p:txBody>
      </p:sp>
      <p:sp>
        <p:nvSpPr>
          <p:cNvPr id="474" name="Google Shape;474;p31"/>
          <p:cNvSpPr/>
          <p:nvPr/>
        </p:nvSpPr>
        <p:spPr>
          <a:xfrm>
            <a:off x="8137845" y="1919400"/>
            <a:ext cx="1318800" cy="110100"/>
          </a:xfrm>
          <a:prstGeom prst="roundRect">
            <a:avLst>
              <a:gd fmla="val 50000" name="adj"/>
            </a:avLst>
          </a:prstGeom>
          <a:gradFill>
            <a:gsLst>
              <a:gs pos="0">
                <a:srgbClr val="F62254"/>
              </a:gs>
              <a:gs pos="100000">
                <a:srgbClr val="F85578"/>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mc:AlternateContent>
    <mc:Choice Requires="p14">
      <p:transition spd="slow" p14:dur="1000">
        <p:push/>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62254"/>
            </a:gs>
            <a:gs pos="0">
              <a:srgbClr val="A2295A"/>
            </a:gs>
            <a:gs pos="19000">
              <a:srgbClr val="782C5D"/>
            </a:gs>
            <a:gs pos="61000">
              <a:srgbClr val="4D2F5F"/>
            </a:gs>
            <a:gs pos="100000">
              <a:srgbClr val="4D2F5F"/>
            </a:gs>
          </a:gsLst>
          <a:lin ang="2700006" scaled="0"/>
        </a:gradFill>
      </p:bgPr>
    </p:bg>
    <p:spTree>
      <p:nvGrpSpPr>
        <p:cNvPr id="64" name="Shape 64"/>
        <p:cNvGrpSpPr/>
        <p:nvPr/>
      </p:nvGrpSpPr>
      <p:grpSpPr>
        <a:xfrm>
          <a:off x="0" y="0"/>
          <a:ext cx="0" cy="0"/>
          <a:chOff x="0" y="0"/>
          <a:chExt cx="0" cy="0"/>
        </a:xfrm>
      </p:grpSpPr>
      <p:sp>
        <p:nvSpPr>
          <p:cNvPr id="65" name="Google Shape;65;p14"/>
          <p:cNvSpPr/>
          <p:nvPr/>
        </p:nvSpPr>
        <p:spPr>
          <a:xfrm>
            <a:off x="2539822" y="1908075"/>
            <a:ext cx="1344600" cy="1344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14"/>
          <p:cNvSpPr txBox="1"/>
          <p:nvPr/>
        </p:nvSpPr>
        <p:spPr>
          <a:xfrm>
            <a:off x="1885200" y="3269447"/>
            <a:ext cx="2653800" cy="683400"/>
          </a:xfrm>
          <a:prstGeom prst="rect">
            <a:avLst/>
          </a:prstGeom>
          <a:noFill/>
          <a:ln>
            <a:noFill/>
          </a:ln>
        </p:spPr>
        <p:txBody>
          <a:bodyPr anchorCtr="0" anchor="t" bIns="121900" lIns="121900" spcFirstLastPara="1" rIns="121900" wrap="square" tIns="121900">
            <a:spAutoFit/>
          </a:bodyPr>
          <a:lstStyle/>
          <a:p>
            <a:pPr indent="0" lvl="0" marL="0" rtl="0" algn="ctr">
              <a:lnSpc>
                <a:spcPct val="115000"/>
              </a:lnSpc>
              <a:spcBef>
                <a:spcPts val="0"/>
              </a:spcBef>
              <a:spcAft>
                <a:spcPts val="0"/>
              </a:spcAft>
              <a:buNone/>
            </a:pPr>
            <a:r>
              <a:rPr b="1" lang="en" sz="1600">
                <a:solidFill>
                  <a:schemeClr val="lt1"/>
                </a:solidFill>
                <a:latin typeface="Poppins"/>
                <a:ea typeface="Poppins"/>
                <a:cs typeface="Poppins"/>
                <a:sym typeface="Poppins"/>
              </a:rPr>
              <a:t>Tassamu Akhsan N.</a:t>
            </a:r>
            <a:endParaRPr b="1" sz="1600">
              <a:solidFill>
                <a:schemeClr val="lt1"/>
              </a:solidFill>
              <a:latin typeface="Poppins"/>
              <a:ea typeface="Poppins"/>
              <a:cs typeface="Poppins"/>
              <a:sym typeface="Poppins"/>
            </a:endParaRPr>
          </a:p>
          <a:p>
            <a:pPr indent="0" lvl="0" marL="0" rtl="0" algn="ctr">
              <a:lnSpc>
                <a:spcPct val="115000"/>
              </a:lnSpc>
              <a:spcBef>
                <a:spcPts val="0"/>
              </a:spcBef>
              <a:spcAft>
                <a:spcPts val="0"/>
              </a:spcAft>
              <a:buNone/>
            </a:pPr>
            <a:r>
              <a:rPr lang="en" sz="1000">
                <a:solidFill>
                  <a:schemeClr val="lt1"/>
                </a:solidFill>
                <a:latin typeface="Poppins"/>
                <a:ea typeface="Poppins"/>
                <a:cs typeface="Poppins"/>
                <a:sym typeface="Poppins"/>
              </a:rPr>
              <a:t>M1481712 | Machine Learning</a:t>
            </a:r>
            <a:endParaRPr sz="1000">
              <a:solidFill>
                <a:schemeClr val="lt1"/>
              </a:solidFill>
              <a:latin typeface="Poppins"/>
              <a:ea typeface="Poppins"/>
              <a:cs typeface="Poppins"/>
              <a:sym typeface="Poppins"/>
            </a:endParaRPr>
          </a:p>
        </p:txBody>
      </p:sp>
      <p:sp>
        <p:nvSpPr>
          <p:cNvPr id="67" name="Google Shape;67;p14"/>
          <p:cNvSpPr/>
          <p:nvPr/>
        </p:nvSpPr>
        <p:spPr>
          <a:xfrm>
            <a:off x="5423713" y="1908075"/>
            <a:ext cx="1344600" cy="1344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14"/>
          <p:cNvSpPr txBox="1"/>
          <p:nvPr/>
        </p:nvSpPr>
        <p:spPr>
          <a:xfrm>
            <a:off x="4769091" y="3269447"/>
            <a:ext cx="2653800" cy="683400"/>
          </a:xfrm>
          <a:prstGeom prst="rect">
            <a:avLst/>
          </a:prstGeom>
          <a:noFill/>
          <a:ln>
            <a:noFill/>
          </a:ln>
        </p:spPr>
        <p:txBody>
          <a:bodyPr anchorCtr="0" anchor="t" bIns="121900" lIns="121900" spcFirstLastPara="1" rIns="121900" wrap="square" tIns="121900">
            <a:spAutoFit/>
          </a:bodyPr>
          <a:lstStyle/>
          <a:p>
            <a:pPr indent="0" lvl="0" marL="0" rtl="0" algn="ctr">
              <a:lnSpc>
                <a:spcPct val="115000"/>
              </a:lnSpc>
              <a:spcBef>
                <a:spcPts val="0"/>
              </a:spcBef>
              <a:spcAft>
                <a:spcPts val="0"/>
              </a:spcAft>
              <a:buNone/>
            </a:pPr>
            <a:r>
              <a:rPr b="1" lang="en" sz="1600">
                <a:solidFill>
                  <a:schemeClr val="lt1"/>
                </a:solidFill>
                <a:latin typeface="Poppins"/>
                <a:ea typeface="Poppins"/>
                <a:cs typeface="Poppins"/>
                <a:sym typeface="Poppins"/>
              </a:rPr>
              <a:t>Salomo Hutapea</a:t>
            </a:r>
            <a:endParaRPr b="1" sz="1600">
              <a:solidFill>
                <a:schemeClr val="lt1"/>
              </a:solidFill>
              <a:latin typeface="Poppins"/>
              <a:ea typeface="Poppins"/>
              <a:cs typeface="Poppins"/>
              <a:sym typeface="Poppins"/>
            </a:endParaRPr>
          </a:p>
          <a:p>
            <a:pPr indent="0" lvl="0" marL="0" rtl="0" algn="ctr">
              <a:lnSpc>
                <a:spcPct val="115000"/>
              </a:lnSpc>
              <a:spcBef>
                <a:spcPts val="0"/>
              </a:spcBef>
              <a:spcAft>
                <a:spcPts val="0"/>
              </a:spcAft>
              <a:buNone/>
            </a:pPr>
            <a:r>
              <a:rPr lang="en" sz="1000">
                <a:solidFill>
                  <a:schemeClr val="lt1"/>
                </a:solidFill>
                <a:latin typeface="Poppins"/>
                <a:ea typeface="Poppins"/>
                <a:cs typeface="Poppins"/>
                <a:sym typeface="Poppins"/>
              </a:rPr>
              <a:t>A0080921</a:t>
            </a:r>
            <a:r>
              <a:rPr lang="en" sz="1000">
                <a:solidFill>
                  <a:schemeClr val="lt1"/>
                </a:solidFill>
                <a:latin typeface="Poppins"/>
                <a:ea typeface="Poppins"/>
                <a:cs typeface="Poppins"/>
                <a:sym typeface="Poppins"/>
              </a:rPr>
              <a:t> | Mobile Development</a:t>
            </a:r>
            <a:endParaRPr sz="1000">
              <a:solidFill>
                <a:schemeClr val="lt1"/>
              </a:solidFill>
              <a:latin typeface="Poppins"/>
              <a:ea typeface="Poppins"/>
              <a:cs typeface="Poppins"/>
              <a:sym typeface="Poppins"/>
            </a:endParaRPr>
          </a:p>
        </p:txBody>
      </p:sp>
      <p:sp>
        <p:nvSpPr>
          <p:cNvPr id="69" name="Google Shape;69;p14"/>
          <p:cNvSpPr/>
          <p:nvPr/>
        </p:nvSpPr>
        <p:spPr>
          <a:xfrm>
            <a:off x="8307604" y="1908075"/>
            <a:ext cx="1344600" cy="1344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14"/>
          <p:cNvSpPr txBox="1"/>
          <p:nvPr/>
        </p:nvSpPr>
        <p:spPr>
          <a:xfrm>
            <a:off x="7652982" y="3269447"/>
            <a:ext cx="2653800" cy="683400"/>
          </a:xfrm>
          <a:prstGeom prst="rect">
            <a:avLst/>
          </a:prstGeom>
          <a:noFill/>
          <a:ln>
            <a:noFill/>
          </a:ln>
        </p:spPr>
        <p:txBody>
          <a:bodyPr anchorCtr="0" anchor="t" bIns="121900" lIns="121900" spcFirstLastPara="1" rIns="121900" wrap="square" tIns="121900">
            <a:spAutoFit/>
          </a:bodyPr>
          <a:lstStyle/>
          <a:p>
            <a:pPr indent="0" lvl="0" marL="0" rtl="0" algn="ctr">
              <a:lnSpc>
                <a:spcPct val="115000"/>
              </a:lnSpc>
              <a:spcBef>
                <a:spcPts val="0"/>
              </a:spcBef>
              <a:spcAft>
                <a:spcPts val="0"/>
              </a:spcAft>
              <a:buNone/>
            </a:pPr>
            <a:r>
              <a:rPr b="1" lang="en" sz="1600">
                <a:solidFill>
                  <a:schemeClr val="lt1"/>
                </a:solidFill>
                <a:latin typeface="Poppins"/>
                <a:ea typeface="Poppins"/>
                <a:cs typeface="Poppins"/>
                <a:sym typeface="Poppins"/>
              </a:rPr>
              <a:t>Farhan Deristianto P.</a:t>
            </a:r>
            <a:endParaRPr b="1" sz="1600">
              <a:solidFill>
                <a:schemeClr val="lt1"/>
              </a:solidFill>
              <a:latin typeface="Poppins"/>
              <a:ea typeface="Poppins"/>
              <a:cs typeface="Poppins"/>
              <a:sym typeface="Poppins"/>
            </a:endParaRPr>
          </a:p>
          <a:p>
            <a:pPr indent="0" lvl="0" marL="0" rtl="0" algn="ctr">
              <a:lnSpc>
                <a:spcPct val="115000"/>
              </a:lnSpc>
              <a:spcBef>
                <a:spcPts val="0"/>
              </a:spcBef>
              <a:spcAft>
                <a:spcPts val="0"/>
              </a:spcAft>
              <a:buNone/>
            </a:pPr>
            <a:r>
              <a:rPr lang="en" sz="1000">
                <a:solidFill>
                  <a:schemeClr val="lt1"/>
                </a:solidFill>
                <a:latin typeface="Poppins"/>
                <a:ea typeface="Poppins"/>
                <a:cs typeface="Poppins"/>
                <a:sym typeface="Poppins"/>
              </a:rPr>
              <a:t>A0050493</a:t>
            </a:r>
            <a:r>
              <a:rPr lang="en" sz="1000">
                <a:solidFill>
                  <a:schemeClr val="lt1"/>
                </a:solidFill>
                <a:latin typeface="Poppins"/>
                <a:ea typeface="Poppins"/>
                <a:cs typeface="Poppins"/>
                <a:sym typeface="Poppins"/>
              </a:rPr>
              <a:t> | Mobile Development</a:t>
            </a:r>
            <a:endParaRPr sz="1000">
              <a:solidFill>
                <a:schemeClr val="lt1"/>
              </a:solidFill>
              <a:latin typeface="Poppins"/>
              <a:ea typeface="Poppins"/>
              <a:cs typeface="Poppins"/>
              <a:sym typeface="Poppins"/>
            </a:endParaRPr>
          </a:p>
        </p:txBody>
      </p:sp>
      <p:sp>
        <p:nvSpPr>
          <p:cNvPr id="71" name="Google Shape;71;p14"/>
          <p:cNvSpPr/>
          <p:nvPr/>
        </p:nvSpPr>
        <p:spPr>
          <a:xfrm>
            <a:off x="2539822" y="4085115"/>
            <a:ext cx="1344600" cy="1344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4"/>
          <p:cNvSpPr txBox="1"/>
          <p:nvPr/>
        </p:nvSpPr>
        <p:spPr>
          <a:xfrm>
            <a:off x="1885200" y="5446487"/>
            <a:ext cx="2653800" cy="683400"/>
          </a:xfrm>
          <a:prstGeom prst="rect">
            <a:avLst/>
          </a:prstGeom>
          <a:noFill/>
          <a:ln>
            <a:noFill/>
          </a:ln>
        </p:spPr>
        <p:txBody>
          <a:bodyPr anchorCtr="0" anchor="t" bIns="121900" lIns="121900" spcFirstLastPara="1" rIns="121900" wrap="square" tIns="121900">
            <a:spAutoFit/>
          </a:bodyPr>
          <a:lstStyle/>
          <a:p>
            <a:pPr indent="0" lvl="0" marL="0" rtl="0" algn="ctr">
              <a:lnSpc>
                <a:spcPct val="115000"/>
              </a:lnSpc>
              <a:spcBef>
                <a:spcPts val="0"/>
              </a:spcBef>
              <a:spcAft>
                <a:spcPts val="0"/>
              </a:spcAft>
              <a:buNone/>
            </a:pPr>
            <a:r>
              <a:rPr b="1" lang="en" sz="1600">
                <a:solidFill>
                  <a:schemeClr val="lt1"/>
                </a:solidFill>
                <a:latin typeface="Poppins"/>
                <a:ea typeface="Poppins"/>
                <a:cs typeface="Poppins"/>
                <a:sym typeface="Poppins"/>
              </a:rPr>
              <a:t>Achmad Rifki R. B.</a:t>
            </a:r>
            <a:endParaRPr b="1" sz="1600">
              <a:solidFill>
                <a:schemeClr val="lt1"/>
              </a:solidFill>
              <a:latin typeface="Poppins"/>
              <a:ea typeface="Poppins"/>
              <a:cs typeface="Poppins"/>
              <a:sym typeface="Poppins"/>
            </a:endParaRPr>
          </a:p>
          <a:p>
            <a:pPr indent="0" lvl="0" marL="0" rtl="0" algn="ctr">
              <a:lnSpc>
                <a:spcPct val="115000"/>
              </a:lnSpc>
              <a:spcBef>
                <a:spcPts val="0"/>
              </a:spcBef>
              <a:spcAft>
                <a:spcPts val="0"/>
              </a:spcAft>
              <a:buNone/>
            </a:pPr>
            <a:r>
              <a:rPr lang="en" sz="1000">
                <a:solidFill>
                  <a:schemeClr val="lt1"/>
                </a:solidFill>
                <a:latin typeface="Poppins"/>
                <a:ea typeface="Poppins"/>
                <a:cs typeface="Poppins"/>
                <a:sym typeface="Poppins"/>
              </a:rPr>
              <a:t>C2001975 | Cloud Computing</a:t>
            </a:r>
            <a:endParaRPr sz="1000">
              <a:solidFill>
                <a:schemeClr val="lt1"/>
              </a:solidFill>
              <a:latin typeface="Poppins"/>
              <a:ea typeface="Poppins"/>
              <a:cs typeface="Poppins"/>
              <a:sym typeface="Poppins"/>
            </a:endParaRPr>
          </a:p>
        </p:txBody>
      </p:sp>
      <p:sp>
        <p:nvSpPr>
          <p:cNvPr id="73" name="Google Shape;73;p14"/>
          <p:cNvSpPr/>
          <p:nvPr/>
        </p:nvSpPr>
        <p:spPr>
          <a:xfrm>
            <a:off x="5423713" y="4085115"/>
            <a:ext cx="1344600" cy="1344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4"/>
          <p:cNvSpPr txBox="1"/>
          <p:nvPr/>
        </p:nvSpPr>
        <p:spPr>
          <a:xfrm>
            <a:off x="4769091" y="5446487"/>
            <a:ext cx="2653800" cy="683400"/>
          </a:xfrm>
          <a:prstGeom prst="rect">
            <a:avLst/>
          </a:prstGeom>
          <a:noFill/>
          <a:ln>
            <a:noFill/>
          </a:ln>
        </p:spPr>
        <p:txBody>
          <a:bodyPr anchorCtr="0" anchor="t" bIns="121900" lIns="121900" spcFirstLastPara="1" rIns="121900" wrap="square" tIns="121900">
            <a:spAutoFit/>
          </a:bodyPr>
          <a:lstStyle/>
          <a:p>
            <a:pPr indent="0" lvl="0" marL="0" rtl="0" algn="ctr">
              <a:lnSpc>
                <a:spcPct val="115000"/>
              </a:lnSpc>
              <a:spcBef>
                <a:spcPts val="0"/>
              </a:spcBef>
              <a:spcAft>
                <a:spcPts val="0"/>
              </a:spcAft>
              <a:buNone/>
            </a:pPr>
            <a:r>
              <a:rPr b="1" lang="en" sz="1600">
                <a:solidFill>
                  <a:schemeClr val="lt1"/>
                </a:solidFill>
                <a:latin typeface="Poppins"/>
                <a:ea typeface="Poppins"/>
                <a:cs typeface="Poppins"/>
                <a:sym typeface="Poppins"/>
              </a:rPr>
              <a:t>Marissa Leviani</a:t>
            </a:r>
            <a:endParaRPr b="1" sz="1600">
              <a:solidFill>
                <a:schemeClr val="lt1"/>
              </a:solidFill>
              <a:latin typeface="Poppins"/>
              <a:ea typeface="Poppins"/>
              <a:cs typeface="Poppins"/>
              <a:sym typeface="Poppins"/>
            </a:endParaRPr>
          </a:p>
          <a:p>
            <a:pPr indent="0" lvl="0" marL="0" rtl="0" algn="ctr">
              <a:lnSpc>
                <a:spcPct val="115000"/>
              </a:lnSpc>
              <a:spcBef>
                <a:spcPts val="0"/>
              </a:spcBef>
              <a:spcAft>
                <a:spcPts val="0"/>
              </a:spcAft>
              <a:buNone/>
            </a:pPr>
            <a:r>
              <a:rPr lang="en" sz="1000">
                <a:solidFill>
                  <a:schemeClr val="lt1"/>
                </a:solidFill>
                <a:latin typeface="Poppins"/>
                <a:ea typeface="Poppins"/>
                <a:cs typeface="Poppins"/>
                <a:sym typeface="Poppins"/>
              </a:rPr>
              <a:t>C0050529 | Cloud Computing</a:t>
            </a:r>
            <a:endParaRPr sz="1000">
              <a:solidFill>
                <a:schemeClr val="lt1"/>
              </a:solidFill>
              <a:latin typeface="Poppins"/>
              <a:ea typeface="Poppins"/>
              <a:cs typeface="Poppins"/>
              <a:sym typeface="Poppins"/>
            </a:endParaRPr>
          </a:p>
        </p:txBody>
      </p:sp>
      <p:sp>
        <p:nvSpPr>
          <p:cNvPr id="75" name="Google Shape;75;p14"/>
          <p:cNvSpPr/>
          <p:nvPr/>
        </p:nvSpPr>
        <p:spPr>
          <a:xfrm>
            <a:off x="8307604" y="4085115"/>
            <a:ext cx="1344600" cy="1344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4"/>
          <p:cNvSpPr txBox="1"/>
          <p:nvPr/>
        </p:nvSpPr>
        <p:spPr>
          <a:xfrm>
            <a:off x="7652982" y="5446487"/>
            <a:ext cx="2653800" cy="683400"/>
          </a:xfrm>
          <a:prstGeom prst="rect">
            <a:avLst/>
          </a:prstGeom>
          <a:noFill/>
          <a:ln>
            <a:noFill/>
          </a:ln>
        </p:spPr>
        <p:txBody>
          <a:bodyPr anchorCtr="0" anchor="t" bIns="121900" lIns="121900" spcFirstLastPara="1" rIns="121900" wrap="square" tIns="121900">
            <a:spAutoFit/>
          </a:bodyPr>
          <a:lstStyle/>
          <a:p>
            <a:pPr indent="0" lvl="0" marL="0" rtl="0" algn="ctr">
              <a:lnSpc>
                <a:spcPct val="115000"/>
              </a:lnSpc>
              <a:spcBef>
                <a:spcPts val="0"/>
              </a:spcBef>
              <a:spcAft>
                <a:spcPts val="0"/>
              </a:spcAft>
              <a:buNone/>
            </a:pPr>
            <a:r>
              <a:rPr b="1" lang="en" sz="1600">
                <a:solidFill>
                  <a:schemeClr val="lt1"/>
                </a:solidFill>
                <a:latin typeface="Poppins"/>
                <a:ea typeface="Poppins"/>
                <a:cs typeface="Poppins"/>
                <a:sym typeface="Poppins"/>
              </a:rPr>
              <a:t>Amyra Sarah Luthvia</a:t>
            </a:r>
            <a:endParaRPr b="1" sz="1600">
              <a:solidFill>
                <a:schemeClr val="lt1"/>
              </a:solidFill>
              <a:latin typeface="Poppins"/>
              <a:ea typeface="Poppins"/>
              <a:cs typeface="Poppins"/>
              <a:sym typeface="Poppins"/>
            </a:endParaRPr>
          </a:p>
          <a:p>
            <a:pPr indent="0" lvl="0" marL="0" rtl="0" algn="ctr">
              <a:lnSpc>
                <a:spcPct val="115000"/>
              </a:lnSpc>
              <a:spcBef>
                <a:spcPts val="0"/>
              </a:spcBef>
              <a:spcAft>
                <a:spcPts val="0"/>
              </a:spcAft>
              <a:buNone/>
            </a:pPr>
            <a:r>
              <a:rPr lang="en" sz="1000">
                <a:solidFill>
                  <a:schemeClr val="lt1"/>
                </a:solidFill>
                <a:latin typeface="Poppins"/>
                <a:ea typeface="Poppins"/>
                <a:cs typeface="Poppins"/>
                <a:sym typeface="Poppins"/>
              </a:rPr>
              <a:t>M0050535</a:t>
            </a:r>
            <a:r>
              <a:rPr lang="en" sz="1000">
                <a:solidFill>
                  <a:schemeClr val="lt1"/>
                </a:solidFill>
                <a:latin typeface="Poppins"/>
                <a:ea typeface="Poppins"/>
                <a:cs typeface="Poppins"/>
                <a:sym typeface="Poppins"/>
              </a:rPr>
              <a:t> | Machine Learning</a:t>
            </a:r>
            <a:endParaRPr sz="1000">
              <a:solidFill>
                <a:schemeClr val="lt1"/>
              </a:solidFill>
              <a:latin typeface="Poppins"/>
              <a:ea typeface="Poppins"/>
              <a:cs typeface="Poppins"/>
              <a:sym typeface="Poppins"/>
            </a:endParaRPr>
          </a:p>
        </p:txBody>
      </p:sp>
      <p:sp>
        <p:nvSpPr>
          <p:cNvPr id="77" name="Google Shape;77;p14"/>
          <p:cNvSpPr txBox="1"/>
          <p:nvPr/>
        </p:nvSpPr>
        <p:spPr>
          <a:xfrm>
            <a:off x="4902550" y="522375"/>
            <a:ext cx="2387100" cy="585000"/>
          </a:xfrm>
          <a:prstGeom prst="rect">
            <a:avLst/>
          </a:prstGeom>
          <a:noFill/>
          <a:ln>
            <a:noFill/>
          </a:ln>
        </p:spPr>
        <p:txBody>
          <a:bodyPr anchorCtr="0" anchor="t" bIns="121900" lIns="121900" spcFirstLastPara="1" rIns="121900" wrap="square" tIns="121900">
            <a:spAutoFit/>
          </a:bodyPr>
          <a:lstStyle/>
          <a:p>
            <a:pPr indent="0" lvl="0" marL="0" rtl="0" algn="ctr">
              <a:spcBef>
                <a:spcPts val="0"/>
              </a:spcBef>
              <a:spcAft>
                <a:spcPts val="0"/>
              </a:spcAft>
              <a:buNone/>
            </a:pPr>
            <a:r>
              <a:rPr lang="en" sz="2200">
                <a:solidFill>
                  <a:schemeClr val="lt1"/>
                </a:solidFill>
                <a:latin typeface="Poppins"/>
                <a:ea typeface="Poppins"/>
                <a:cs typeface="Poppins"/>
                <a:sym typeface="Poppins"/>
              </a:rPr>
              <a:t>Meet our</a:t>
            </a:r>
            <a:endParaRPr sz="2200">
              <a:solidFill>
                <a:schemeClr val="lt1"/>
              </a:solidFill>
              <a:latin typeface="Poppins"/>
              <a:ea typeface="Poppins"/>
              <a:cs typeface="Poppins"/>
              <a:sym typeface="Poppins"/>
            </a:endParaRPr>
          </a:p>
        </p:txBody>
      </p:sp>
      <p:sp>
        <p:nvSpPr>
          <p:cNvPr id="78" name="Google Shape;78;p14"/>
          <p:cNvSpPr/>
          <p:nvPr/>
        </p:nvSpPr>
        <p:spPr>
          <a:xfrm>
            <a:off x="4968449" y="1033510"/>
            <a:ext cx="2255100" cy="456900"/>
          </a:xfrm>
          <a:prstGeom prst="rect">
            <a:avLst/>
          </a:prstGeom>
          <a:solidFill>
            <a:srgbClr val="F62254"/>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9" name="Google Shape;79;p14"/>
          <p:cNvSpPr txBox="1"/>
          <p:nvPr/>
        </p:nvSpPr>
        <p:spPr>
          <a:xfrm>
            <a:off x="4769097" y="894700"/>
            <a:ext cx="2653800" cy="754200"/>
          </a:xfrm>
          <a:prstGeom prst="rect">
            <a:avLst/>
          </a:prstGeom>
          <a:noFill/>
          <a:ln>
            <a:noFill/>
          </a:ln>
        </p:spPr>
        <p:txBody>
          <a:bodyPr anchorCtr="0" anchor="t" bIns="121900" lIns="121900" spcFirstLastPara="1" rIns="121900" wrap="square" tIns="121900">
            <a:spAutoFit/>
          </a:bodyPr>
          <a:lstStyle/>
          <a:p>
            <a:pPr indent="0" lvl="0" marL="0" rtl="0" algn="ctr">
              <a:spcBef>
                <a:spcPts val="0"/>
              </a:spcBef>
              <a:spcAft>
                <a:spcPts val="0"/>
              </a:spcAft>
              <a:buNone/>
            </a:pPr>
            <a:r>
              <a:rPr b="1" lang="en" sz="3300">
                <a:solidFill>
                  <a:schemeClr val="lt1"/>
                </a:solidFill>
                <a:latin typeface="Poppins"/>
                <a:ea typeface="Poppins"/>
                <a:cs typeface="Poppins"/>
                <a:sym typeface="Poppins"/>
              </a:rPr>
              <a:t>members</a:t>
            </a:r>
            <a:endParaRPr sz="3300">
              <a:solidFill>
                <a:schemeClr val="lt1"/>
              </a:solidFill>
              <a:latin typeface="Poppins"/>
              <a:ea typeface="Poppins"/>
              <a:cs typeface="Poppins"/>
              <a:sym typeface="Poppins"/>
            </a:endParaRPr>
          </a:p>
        </p:txBody>
      </p:sp>
      <p:pic>
        <p:nvPicPr>
          <p:cNvPr id="80" name="Google Shape;80;p14"/>
          <p:cNvPicPr preferRelativeResize="0"/>
          <p:nvPr/>
        </p:nvPicPr>
        <p:blipFill rotWithShape="1">
          <a:blip r:embed="rId3">
            <a:alphaModFix/>
          </a:blip>
          <a:srcRect b="12502" l="0" r="0" t="12495"/>
          <a:stretch/>
        </p:blipFill>
        <p:spPr>
          <a:xfrm>
            <a:off x="8307725" y="1908075"/>
            <a:ext cx="1344600" cy="1344600"/>
          </a:xfrm>
          <a:prstGeom prst="ellipse">
            <a:avLst/>
          </a:prstGeom>
          <a:noFill/>
          <a:ln>
            <a:noFill/>
          </a:ln>
        </p:spPr>
      </p:pic>
      <p:pic>
        <p:nvPicPr>
          <p:cNvPr id="81" name="Google Shape;81;p14"/>
          <p:cNvPicPr preferRelativeResize="0"/>
          <p:nvPr/>
        </p:nvPicPr>
        <p:blipFill>
          <a:blip r:embed="rId4">
            <a:alphaModFix/>
          </a:blip>
          <a:stretch>
            <a:fillRect/>
          </a:stretch>
        </p:blipFill>
        <p:spPr>
          <a:xfrm>
            <a:off x="5423850" y="4098626"/>
            <a:ext cx="1344600" cy="1344600"/>
          </a:xfrm>
          <a:prstGeom prst="ellipse">
            <a:avLst/>
          </a:prstGeom>
          <a:noFill/>
          <a:ln>
            <a:noFill/>
          </a:ln>
        </p:spPr>
      </p:pic>
      <p:grpSp>
        <p:nvGrpSpPr>
          <p:cNvPr id="82" name="Google Shape;82;p14"/>
          <p:cNvGrpSpPr/>
          <p:nvPr/>
        </p:nvGrpSpPr>
        <p:grpSpPr>
          <a:xfrm>
            <a:off x="6364525" y="5042800"/>
            <a:ext cx="403800" cy="403800"/>
            <a:chOff x="6364525" y="5042800"/>
            <a:chExt cx="403800" cy="403800"/>
          </a:xfrm>
        </p:grpSpPr>
        <p:sp>
          <p:nvSpPr>
            <p:cNvPr id="83" name="Google Shape;83;p14"/>
            <p:cNvSpPr/>
            <p:nvPr/>
          </p:nvSpPr>
          <p:spPr>
            <a:xfrm>
              <a:off x="6364525" y="5042800"/>
              <a:ext cx="403800" cy="403800"/>
            </a:xfrm>
            <a:prstGeom prst="ellipse">
              <a:avLst/>
            </a:prstGeom>
            <a:gradFill>
              <a:gsLst>
                <a:gs pos="0">
                  <a:srgbClr val="48BBF3"/>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4" name="Google Shape;84;p14"/>
            <p:cNvPicPr preferRelativeResize="0"/>
            <p:nvPr/>
          </p:nvPicPr>
          <p:blipFill rotWithShape="1">
            <a:blip r:embed="rId5">
              <a:alphaModFix/>
            </a:blip>
            <a:srcRect b="38548" l="10207" r="11989" t="0"/>
            <a:stretch/>
          </p:blipFill>
          <p:spPr>
            <a:xfrm>
              <a:off x="6441612" y="5149425"/>
              <a:ext cx="249750" cy="190300"/>
            </a:xfrm>
            <a:prstGeom prst="rect">
              <a:avLst/>
            </a:prstGeom>
            <a:noFill/>
            <a:ln>
              <a:noFill/>
            </a:ln>
          </p:spPr>
        </p:pic>
      </p:grpSp>
      <p:grpSp>
        <p:nvGrpSpPr>
          <p:cNvPr id="85" name="Google Shape;85;p14"/>
          <p:cNvGrpSpPr/>
          <p:nvPr/>
        </p:nvGrpSpPr>
        <p:grpSpPr>
          <a:xfrm>
            <a:off x="9248650" y="2866597"/>
            <a:ext cx="403800" cy="403800"/>
            <a:chOff x="9248650" y="2866597"/>
            <a:chExt cx="403800" cy="403800"/>
          </a:xfrm>
        </p:grpSpPr>
        <p:sp>
          <p:nvSpPr>
            <p:cNvPr id="86" name="Google Shape;86;p14"/>
            <p:cNvSpPr/>
            <p:nvPr/>
          </p:nvSpPr>
          <p:spPr>
            <a:xfrm>
              <a:off x="9248650" y="2866597"/>
              <a:ext cx="403800" cy="403800"/>
            </a:xfrm>
            <a:prstGeom prst="ellipse">
              <a:avLst/>
            </a:prstGeom>
            <a:gradFill>
              <a:gsLst>
                <a:gs pos="0">
                  <a:srgbClr val="00E98B"/>
                </a:gs>
                <a:gs pos="100000">
                  <a:srgbClr val="07875D"/>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7" name="Google Shape;87;p14"/>
            <p:cNvPicPr preferRelativeResize="0"/>
            <p:nvPr/>
          </p:nvPicPr>
          <p:blipFill>
            <a:blip r:embed="rId6">
              <a:alphaModFix/>
            </a:blip>
            <a:stretch>
              <a:fillRect/>
            </a:stretch>
          </p:blipFill>
          <p:spPr>
            <a:xfrm>
              <a:off x="9282009" y="2889622"/>
              <a:ext cx="337076" cy="337076"/>
            </a:xfrm>
            <a:prstGeom prst="rect">
              <a:avLst/>
            </a:prstGeom>
            <a:noFill/>
            <a:ln>
              <a:noFill/>
            </a:ln>
          </p:spPr>
        </p:pic>
      </p:grpSp>
      <p:pic>
        <p:nvPicPr>
          <p:cNvPr id="88" name="Google Shape;88;p14"/>
          <p:cNvPicPr preferRelativeResize="0"/>
          <p:nvPr/>
        </p:nvPicPr>
        <p:blipFill rotWithShape="1">
          <a:blip r:embed="rId7">
            <a:alphaModFix/>
          </a:blip>
          <a:srcRect b="54792" l="31272" r="31249" t="20222"/>
          <a:stretch/>
        </p:blipFill>
        <p:spPr>
          <a:xfrm>
            <a:off x="5414305" y="1904200"/>
            <a:ext cx="1364100" cy="1364100"/>
          </a:xfrm>
          <a:prstGeom prst="ellipse">
            <a:avLst/>
          </a:prstGeom>
          <a:noFill/>
          <a:ln>
            <a:noFill/>
          </a:ln>
        </p:spPr>
      </p:pic>
      <p:pic>
        <p:nvPicPr>
          <p:cNvPr id="89" name="Google Shape;89;p14"/>
          <p:cNvPicPr preferRelativeResize="0"/>
          <p:nvPr/>
        </p:nvPicPr>
        <p:blipFill>
          <a:blip r:embed="rId8">
            <a:alphaModFix/>
          </a:blip>
          <a:stretch>
            <a:fillRect/>
          </a:stretch>
        </p:blipFill>
        <p:spPr>
          <a:xfrm>
            <a:off x="8307875" y="4085125"/>
            <a:ext cx="1344600" cy="1344600"/>
          </a:xfrm>
          <a:prstGeom prst="ellipse">
            <a:avLst/>
          </a:prstGeom>
          <a:noFill/>
          <a:ln>
            <a:noFill/>
          </a:ln>
        </p:spPr>
      </p:pic>
      <p:pic>
        <p:nvPicPr>
          <p:cNvPr id="90" name="Google Shape;90;p14"/>
          <p:cNvPicPr preferRelativeResize="0"/>
          <p:nvPr/>
        </p:nvPicPr>
        <p:blipFill>
          <a:blip r:embed="rId9">
            <a:alphaModFix/>
          </a:blip>
          <a:stretch>
            <a:fillRect/>
          </a:stretch>
        </p:blipFill>
        <p:spPr>
          <a:xfrm>
            <a:off x="2539825" y="1904200"/>
            <a:ext cx="1344600" cy="1364100"/>
          </a:xfrm>
          <a:prstGeom prst="ellipse">
            <a:avLst/>
          </a:prstGeom>
          <a:noFill/>
          <a:ln>
            <a:noFill/>
          </a:ln>
        </p:spPr>
      </p:pic>
      <p:pic>
        <p:nvPicPr>
          <p:cNvPr id="91" name="Google Shape;91;p14"/>
          <p:cNvPicPr preferRelativeResize="0"/>
          <p:nvPr/>
        </p:nvPicPr>
        <p:blipFill rotWithShape="1">
          <a:blip r:embed="rId10">
            <a:alphaModFix/>
          </a:blip>
          <a:srcRect b="34095" l="18674" r="20851" t="5430"/>
          <a:stretch/>
        </p:blipFill>
        <p:spPr>
          <a:xfrm>
            <a:off x="2539825" y="4085125"/>
            <a:ext cx="1344600" cy="1344600"/>
          </a:xfrm>
          <a:prstGeom prst="ellipse">
            <a:avLst/>
          </a:prstGeom>
          <a:noFill/>
          <a:ln>
            <a:noFill/>
          </a:ln>
        </p:spPr>
      </p:pic>
      <p:grpSp>
        <p:nvGrpSpPr>
          <p:cNvPr id="92" name="Google Shape;92;p14"/>
          <p:cNvGrpSpPr/>
          <p:nvPr/>
        </p:nvGrpSpPr>
        <p:grpSpPr>
          <a:xfrm>
            <a:off x="9221912" y="5016122"/>
            <a:ext cx="456900" cy="456900"/>
            <a:chOff x="9221912" y="5016122"/>
            <a:chExt cx="456900" cy="456900"/>
          </a:xfrm>
        </p:grpSpPr>
        <p:sp>
          <p:nvSpPr>
            <p:cNvPr id="93" name="Google Shape;93;p14"/>
            <p:cNvSpPr/>
            <p:nvPr/>
          </p:nvSpPr>
          <p:spPr>
            <a:xfrm>
              <a:off x="9248525" y="5042800"/>
              <a:ext cx="403800" cy="403800"/>
            </a:xfrm>
            <a:prstGeom prst="ellipse">
              <a:avLst/>
            </a:prstGeom>
            <a:gradFill>
              <a:gsLst>
                <a:gs pos="0">
                  <a:srgbClr val="FFC982"/>
                </a:gs>
                <a:gs pos="100000">
                  <a:srgbClr val="F58F09"/>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4" name="Google Shape;94;p14"/>
            <p:cNvPicPr preferRelativeResize="0"/>
            <p:nvPr/>
          </p:nvPicPr>
          <p:blipFill>
            <a:blip r:embed="rId11">
              <a:alphaModFix/>
            </a:blip>
            <a:stretch>
              <a:fillRect/>
            </a:stretch>
          </p:blipFill>
          <p:spPr>
            <a:xfrm>
              <a:off x="9221912" y="5016122"/>
              <a:ext cx="456900" cy="456900"/>
            </a:xfrm>
            <a:prstGeom prst="rect">
              <a:avLst/>
            </a:prstGeom>
            <a:noFill/>
            <a:ln>
              <a:noFill/>
            </a:ln>
          </p:spPr>
        </p:pic>
      </p:grpSp>
      <p:grpSp>
        <p:nvGrpSpPr>
          <p:cNvPr id="95" name="Google Shape;95;p14"/>
          <p:cNvGrpSpPr/>
          <p:nvPr/>
        </p:nvGrpSpPr>
        <p:grpSpPr>
          <a:xfrm>
            <a:off x="6364650" y="2866597"/>
            <a:ext cx="403800" cy="403800"/>
            <a:chOff x="6364650" y="2866597"/>
            <a:chExt cx="403800" cy="403800"/>
          </a:xfrm>
        </p:grpSpPr>
        <p:sp>
          <p:nvSpPr>
            <p:cNvPr id="96" name="Google Shape;96;p14"/>
            <p:cNvSpPr/>
            <p:nvPr/>
          </p:nvSpPr>
          <p:spPr>
            <a:xfrm>
              <a:off x="6364650" y="2866597"/>
              <a:ext cx="403800" cy="403800"/>
            </a:xfrm>
            <a:prstGeom prst="ellipse">
              <a:avLst/>
            </a:prstGeom>
            <a:gradFill>
              <a:gsLst>
                <a:gs pos="0">
                  <a:srgbClr val="00E98B"/>
                </a:gs>
                <a:gs pos="100000">
                  <a:srgbClr val="07875D"/>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7" name="Google Shape;97;p14"/>
            <p:cNvPicPr preferRelativeResize="0"/>
            <p:nvPr/>
          </p:nvPicPr>
          <p:blipFill>
            <a:blip r:embed="rId6">
              <a:alphaModFix/>
            </a:blip>
            <a:stretch>
              <a:fillRect/>
            </a:stretch>
          </p:blipFill>
          <p:spPr>
            <a:xfrm>
              <a:off x="6404172" y="2889622"/>
              <a:ext cx="337076" cy="337076"/>
            </a:xfrm>
            <a:prstGeom prst="rect">
              <a:avLst/>
            </a:prstGeom>
            <a:noFill/>
            <a:ln>
              <a:noFill/>
            </a:ln>
          </p:spPr>
        </p:pic>
      </p:grpSp>
      <p:grpSp>
        <p:nvGrpSpPr>
          <p:cNvPr id="98" name="Google Shape;98;p14"/>
          <p:cNvGrpSpPr/>
          <p:nvPr/>
        </p:nvGrpSpPr>
        <p:grpSpPr>
          <a:xfrm>
            <a:off x="3454162" y="2839222"/>
            <a:ext cx="456900" cy="456900"/>
            <a:chOff x="3454162" y="2839222"/>
            <a:chExt cx="456900" cy="456900"/>
          </a:xfrm>
        </p:grpSpPr>
        <p:sp>
          <p:nvSpPr>
            <p:cNvPr id="99" name="Google Shape;99;p14"/>
            <p:cNvSpPr/>
            <p:nvPr/>
          </p:nvSpPr>
          <p:spPr>
            <a:xfrm>
              <a:off x="3480775" y="2865775"/>
              <a:ext cx="403800" cy="403800"/>
            </a:xfrm>
            <a:prstGeom prst="ellipse">
              <a:avLst/>
            </a:prstGeom>
            <a:gradFill>
              <a:gsLst>
                <a:gs pos="0">
                  <a:srgbClr val="FFC982"/>
                </a:gs>
                <a:gs pos="100000">
                  <a:srgbClr val="F58F09"/>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0" name="Google Shape;100;p14"/>
            <p:cNvPicPr preferRelativeResize="0"/>
            <p:nvPr/>
          </p:nvPicPr>
          <p:blipFill>
            <a:blip r:embed="rId11">
              <a:alphaModFix/>
            </a:blip>
            <a:stretch>
              <a:fillRect/>
            </a:stretch>
          </p:blipFill>
          <p:spPr>
            <a:xfrm>
              <a:off x="3454162" y="2839222"/>
              <a:ext cx="456900" cy="456900"/>
            </a:xfrm>
            <a:prstGeom prst="rect">
              <a:avLst/>
            </a:prstGeom>
            <a:noFill/>
            <a:ln>
              <a:noFill/>
            </a:ln>
          </p:spPr>
        </p:pic>
      </p:grpSp>
      <p:grpSp>
        <p:nvGrpSpPr>
          <p:cNvPr id="101" name="Google Shape;101;p14"/>
          <p:cNvGrpSpPr/>
          <p:nvPr/>
        </p:nvGrpSpPr>
        <p:grpSpPr>
          <a:xfrm>
            <a:off x="3480650" y="5042675"/>
            <a:ext cx="403800" cy="403800"/>
            <a:chOff x="3480650" y="5042675"/>
            <a:chExt cx="403800" cy="403800"/>
          </a:xfrm>
        </p:grpSpPr>
        <p:sp>
          <p:nvSpPr>
            <p:cNvPr id="102" name="Google Shape;102;p14"/>
            <p:cNvSpPr/>
            <p:nvPr/>
          </p:nvSpPr>
          <p:spPr>
            <a:xfrm>
              <a:off x="3480650" y="5042675"/>
              <a:ext cx="403800" cy="403800"/>
            </a:xfrm>
            <a:prstGeom prst="ellipse">
              <a:avLst/>
            </a:prstGeom>
            <a:gradFill>
              <a:gsLst>
                <a:gs pos="0">
                  <a:srgbClr val="48BBF3"/>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3" name="Google Shape;103;p14"/>
            <p:cNvPicPr preferRelativeResize="0"/>
            <p:nvPr/>
          </p:nvPicPr>
          <p:blipFill rotWithShape="1">
            <a:blip r:embed="rId5">
              <a:alphaModFix/>
            </a:blip>
            <a:srcRect b="38548" l="10207" r="11989" t="0"/>
            <a:stretch/>
          </p:blipFill>
          <p:spPr>
            <a:xfrm>
              <a:off x="3557800" y="5149425"/>
              <a:ext cx="249750" cy="190300"/>
            </a:xfrm>
            <a:prstGeom prst="rect">
              <a:avLst/>
            </a:prstGeom>
            <a:noFill/>
            <a:ln>
              <a:noFill/>
            </a:ln>
          </p:spPr>
        </p:pic>
      </p:grpSp>
    </p:spTree>
  </p:cSld>
  <p:clrMapOvr>
    <a:masterClrMapping/>
  </p:clrMapOvr>
  <mc:AlternateContent>
    <mc:Choice Requires="p14">
      <p:transition spd="slow" p14:dur="1600">
        <p:push dir="r"/>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85"/>
                                        </p:tgtEl>
                                        <p:attrNameLst>
                                          <p:attrName>style.visibility</p:attrName>
                                        </p:attrNameLst>
                                      </p:cBhvr>
                                      <p:to>
                                        <p:strVal val="visible"/>
                                      </p:to>
                                    </p:set>
                                    <p:animEffect filter="fade" transition="in">
                                      <p:cBhvr>
                                        <p:cTn dur="200"/>
                                        <p:tgtEl>
                                          <p:spTgt spid="85"/>
                                        </p:tgtEl>
                                      </p:cBhvr>
                                    </p:animEffect>
                                  </p:childTnLst>
                                </p:cTn>
                              </p:par>
                              <p:par>
                                <p:cTn fill="hold" nodeType="withEffect" presetClass="entr" presetID="10" presetSubtype="0">
                                  <p:stCondLst>
                                    <p:cond delay="0"/>
                                  </p:stCondLst>
                                  <p:childTnLst>
                                    <p:set>
                                      <p:cBhvr>
                                        <p:cTn dur="1" fill="hold">
                                          <p:stCondLst>
                                            <p:cond delay="0"/>
                                          </p:stCondLst>
                                        </p:cTn>
                                        <p:tgtEl>
                                          <p:spTgt spid="101"/>
                                        </p:tgtEl>
                                        <p:attrNameLst>
                                          <p:attrName>style.visibility</p:attrName>
                                        </p:attrNameLst>
                                      </p:cBhvr>
                                      <p:to>
                                        <p:strVal val="visible"/>
                                      </p:to>
                                    </p:set>
                                    <p:animEffect filter="fade" transition="in">
                                      <p:cBhvr>
                                        <p:cTn dur="200"/>
                                        <p:tgtEl>
                                          <p:spTgt spid="101"/>
                                        </p:tgtEl>
                                      </p:cBhvr>
                                    </p:animEffect>
                                  </p:childTnLst>
                                </p:cTn>
                              </p:par>
                            </p:childTnLst>
                          </p:cTn>
                        </p:par>
                        <p:par>
                          <p:cTn fill="hold">
                            <p:stCondLst>
                              <p:cond delay="200"/>
                            </p:stCondLst>
                            <p:childTnLst>
                              <p:par>
                                <p:cTn fill="hold" nodeType="afterEffect" presetClass="entr" presetID="10" presetSubtype="0">
                                  <p:stCondLst>
                                    <p:cond delay="0"/>
                                  </p:stCondLst>
                                  <p:childTnLst>
                                    <p:set>
                                      <p:cBhvr>
                                        <p:cTn dur="1" fill="hold">
                                          <p:stCondLst>
                                            <p:cond delay="0"/>
                                          </p:stCondLst>
                                        </p:cTn>
                                        <p:tgtEl>
                                          <p:spTgt spid="95"/>
                                        </p:tgtEl>
                                        <p:attrNameLst>
                                          <p:attrName>style.visibility</p:attrName>
                                        </p:attrNameLst>
                                      </p:cBhvr>
                                      <p:to>
                                        <p:strVal val="visible"/>
                                      </p:to>
                                    </p:set>
                                    <p:animEffect filter="fade" transition="in">
                                      <p:cBhvr>
                                        <p:cTn dur="200"/>
                                        <p:tgtEl>
                                          <p:spTgt spid="95"/>
                                        </p:tgtEl>
                                      </p:cBhvr>
                                    </p:animEffect>
                                  </p:childTnLst>
                                </p:cTn>
                              </p:par>
                              <p:par>
                                <p:cTn fill="hold" nodeType="withEffect" presetClass="entr" presetID="10" presetSubtype="0">
                                  <p:stCondLst>
                                    <p:cond delay="0"/>
                                  </p:stCondLst>
                                  <p:childTnLst>
                                    <p:set>
                                      <p:cBhvr>
                                        <p:cTn dur="1" fill="hold">
                                          <p:stCondLst>
                                            <p:cond delay="0"/>
                                          </p:stCondLst>
                                        </p:cTn>
                                        <p:tgtEl>
                                          <p:spTgt spid="82"/>
                                        </p:tgtEl>
                                        <p:attrNameLst>
                                          <p:attrName>style.visibility</p:attrName>
                                        </p:attrNameLst>
                                      </p:cBhvr>
                                      <p:to>
                                        <p:strVal val="visible"/>
                                      </p:to>
                                    </p:set>
                                    <p:animEffect filter="fade" transition="in">
                                      <p:cBhvr>
                                        <p:cTn dur="200"/>
                                        <p:tgtEl>
                                          <p:spTgt spid="82"/>
                                        </p:tgtEl>
                                      </p:cBhvr>
                                    </p:animEffect>
                                  </p:childTnLst>
                                </p:cTn>
                              </p:par>
                            </p:childTnLst>
                          </p:cTn>
                        </p:par>
                        <p:par>
                          <p:cTn fill="hold">
                            <p:stCondLst>
                              <p:cond delay="400"/>
                            </p:stCondLst>
                            <p:childTnLst>
                              <p:par>
                                <p:cTn fill="hold" nodeType="afterEffect" presetClass="entr" presetID="10" presetSubtype="0">
                                  <p:stCondLst>
                                    <p:cond delay="0"/>
                                  </p:stCondLst>
                                  <p:childTnLst>
                                    <p:set>
                                      <p:cBhvr>
                                        <p:cTn dur="1" fill="hold">
                                          <p:stCondLst>
                                            <p:cond delay="0"/>
                                          </p:stCondLst>
                                        </p:cTn>
                                        <p:tgtEl>
                                          <p:spTgt spid="92"/>
                                        </p:tgtEl>
                                        <p:attrNameLst>
                                          <p:attrName>style.visibility</p:attrName>
                                        </p:attrNameLst>
                                      </p:cBhvr>
                                      <p:to>
                                        <p:strVal val="visible"/>
                                      </p:to>
                                    </p:set>
                                    <p:animEffect filter="fade" transition="in">
                                      <p:cBhvr>
                                        <p:cTn dur="200"/>
                                        <p:tgtEl>
                                          <p:spTgt spid="92"/>
                                        </p:tgtEl>
                                      </p:cBhvr>
                                    </p:animEffect>
                                  </p:childTnLst>
                                </p:cTn>
                              </p:par>
                              <p:par>
                                <p:cTn fill="hold" nodeType="withEffect" presetClass="entr" presetID="10" presetSubtype="0">
                                  <p:stCondLst>
                                    <p:cond delay="0"/>
                                  </p:stCondLst>
                                  <p:childTnLst>
                                    <p:set>
                                      <p:cBhvr>
                                        <p:cTn dur="1" fill="hold">
                                          <p:stCondLst>
                                            <p:cond delay="0"/>
                                          </p:stCondLst>
                                        </p:cTn>
                                        <p:tgtEl>
                                          <p:spTgt spid="98"/>
                                        </p:tgtEl>
                                        <p:attrNameLst>
                                          <p:attrName>style.visibility</p:attrName>
                                        </p:attrNameLst>
                                      </p:cBhvr>
                                      <p:to>
                                        <p:strVal val="visible"/>
                                      </p:to>
                                    </p:set>
                                    <p:animEffect filter="fade" transition="in">
                                      <p:cBhvr>
                                        <p:cTn dur="200"/>
                                        <p:tgtEl>
                                          <p:spTgt spid="9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 name="Shape 478"/>
        <p:cNvGrpSpPr/>
        <p:nvPr/>
      </p:nvGrpSpPr>
      <p:grpSpPr>
        <a:xfrm>
          <a:off x="0" y="0"/>
          <a:ext cx="0" cy="0"/>
          <a:chOff x="0" y="0"/>
          <a:chExt cx="0" cy="0"/>
        </a:xfrm>
      </p:grpSpPr>
      <p:sp>
        <p:nvSpPr>
          <p:cNvPr id="479" name="Google Shape;479;p32"/>
          <p:cNvSpPr/>
          <p:nvPr/>
        </p:nvSpPr>
        <p:spPr>
          <a:xfrm>
            <a:off x="5516064" y="0"/>
            <a:ext cx="6632700" cy="6858000"/>
          </a:xfrm>
          <a:prstGeom prst="parallelogram">
            <a:avLst>
              <a:gd fmla="val 31484" name="adj"/>
            </a:avLst>
          </a:prstGeom>
          <a:solidFill>
            <a:srgbClr val="553667"/>
          </a:solidFill>
          <a:ln>
            <a:noFill/>
          </a:ln>
          <a:effectLst>
            <a:outerShdw blurRad="57150" rotWithShape="0" algn="bl" dir="5400000" dist="19050">
              <a:srgbClr val="000000">
                <a:alpha val="34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pic>
        <p:nvPicPr>
          <p:cNvPr id="480" name="Google Shape;480;p32"/>
          <p:cNvPicPr preferRelativeResize="0"/>
          <p:nvPr/>
        </p:nvPicPr>
        <p:blipFill>
          <a:blip r:embed="rId3">
            <a:alphaModFix/>
          </a:blip>
          <a:stretch>
            <a:fillRect/>
          </a:stretch>
        </p:blipFill>
        <p:spPr>
          <a:xfrm>
            <a:off x="560500" y="5981667"/>
            <a:ext cx="1479600" cy="412133"/>
          </a:xfrm>
          <a:prstGeom prst="rect">
            <a:avLst/>
          </a:prstGeom>
          <a:noFill/>
          <a:ln>
            <a:noFill/>
          </a:ln>
        </p:spPr>
      </p:pic>
      <p:sp>
        <p:nvSpPr>
          <p:cNvPr id="481" name="Google Shape;481;p32"/>
          <p:cNvSpPr txBox="1"/>
          <p:nvPr/>
        </p:nvSpPr>
        <p:spPr>
          <a:xfrm>
            <a:off x="2151450" y="6100625"/>
            <a:ext cx="58494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u="sng">
                <a:solidFill>
                  <a:srgbClr val="43B2E8"/>
                </a:solidFill>
                <a:latin typeface="Poppins"/>
                <a:ea typeface="Poppins"/>
                <a:cs typeface="Poppins"/>
                <a:sym typeface="Poppins"/>
                <a:hlinkClick r:id="rId4">
                  <a:extLst>
                    <a:ext uri="{A12FA001-AC4F-418D-AE19-62706E023703}">
                      <ahyp:hlinkClr val="tx"/>
                    </a:ext>
                  </a:extLst>
                </a:hlinkClick>
              </a:rPr>
              <a:t>https://github.com/Novia-No-Violence-App-Report/app-novia</a:t>
            </a:r>
            <a:endParaRPr sz="700" u="sng">
              <a:solidFill>
                <a:srgbClr val="43B2E8"/>
              </a:solidFill>
              <a:latin typeface="Poppins"/>
              <a:ea typeface="Poppins"/>
              <a:cs typeface="Poppins"/>
              <a:sym typeface="Poppins"/>
            </a:endParaRPr>
          </a:p>
        </p:txBody>
      </p:sp>
      <p:sp>
        <p:nvSpPr>
          <p:cNvPr id="482" name="Google Shape;482;p32"/>
          <p:cNvSpPr txBox="1"/>
          <p:nvPr/>
        </p:nvSpPr>
        <p:spPr>
          <a:xfrm>
            <a:off x="2121800" y="5871950"/>
            <a:ext cx="3403500" cy="415500"/>
          </a:xfrm>
          <a:prstGeom prst="rect">
            <a:avLst/>
          </a:prstGeom>
          <a:noFill/>
          <a:ln>
            <a:noFill/>
          </a:ln>
        </p:spPr>
        <p:txBody>
          <a:bodyPr anchorCtr="0" anchor="t" bIns="121900" lIns="121900" spcFirstLastPara="1" rIns="121900" wrap="square" tIns="121900">
            <a:spAutoFit/>
          </a:bodyPr>
          <a:lstStyle/>
          <a:p>
            <a:pPr indent="0" lvl="0" marL="0" rtl="0" algn="l">
              <a:lnSpc>
                <a:spcPct val="100000"/>
              </a:lnSpc>
              <a:spcBef>
                <a:spcPts val="0"/>
              </a:spcBef>
              <a:spcAft>
                <a:spcPts val="0"/>
              </a:spcAft>
              <a:buNone/>
            </a:pPr>
            <a:r>
              <a:rPr lang="en" sz="1100">
                <a:solidFill>
                  <a:srgbClr val="595959"/>
                </a:solidFill>
                <a:latin typeface="Poppins"/>
                <a:ea typeface="Poppins"/>
                <a:cs typeface="Poppins"/>
                <a:sym typeface="Poppins"/>
              </a:rPr>
              <a:t>Documentation can be accessed at:</a:t>
            </a:r>
            <a:endParaRPr sz="1100">
              <a:solidFill>
                <a:srgbClr val="595959"/>
              </a:solidFill>
              <a:latin typeface="Poppins"/>
              <a:ea typeface="Poppins"/>
              <a:cs typeface="Poppins"/>
              <a:sym typeface="Poppins"/>
            </a:endParaRPr>
          </a:p>
        </p:txBody>
      </p:sp>
      <p:sp>
        <p:nvSpPr>
          <p:cNvPr id="483" name="Google Shape;483;p32"/>
          <p:cNvSpPr txBox="1"/>
          <p:nvPr/>
        </p:nvSpPr>
        <p:spPr>
          <a:xfrm>
            <a:off x="410496" y="2102925"/>
            <a:ext cx="3276000" cy="1231500"/>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None/>
            </a:pPr>
            <a:r>
              <a:rPr b="1" lang="en" sz="3200">
                <a:solidFill>
                  <a:srgbClr val="4D2F5F"/>
                </a:solidFill>
                <a:latin typeface="Poppins"/>
                <a:ea typeface="Poppins"/>
                <a:cs typeface="Poppins"/>
                <a:sym typeface="Poppins"/>
              </a:rPr>
              <a:t>Application</a:t>
            </a:r>
            <a:endParaRPr b="1" sz="3200">
              <a:solidFill>
                <a:srgbClr val="4D2F5F"/>
              </a:solidFill>
              <a:latin typeface="Poppins"/>
              <a:ea typeface="Poppins"/>
              <a:cs typeface="Poppins"/>
              <a:sym typeface="Poppins"/>
            </a:endParaRPr>
          </a:p>
          <a:p>
            <a:pPr indent="0" lvl="0" marL="0" rtl="0" algn="l">
              <a:spcBef>
                <a:spcPts val="0"/>
              </a:spcBef>
              <a:spcAft>
                <a:spcPts val="0"/>
              </a:spcAft>
              <a:buNone/>
            </a:pPr>
            <a:r>
              <a:rPr b="1" lang="en" sz="3200">
                <a:solidFill>
                  <a:srgbClr val="4D2F5F"/>
                </a:solidFill>
                <a:latin typeface="Poppins"/>
                <a:ea typeface="Poppins"/>
                <a:cs typeface="Poppins"/>
                <a:sym typeface="Poppins"/>
              </a:rPr>
              <a:t>demo</a:t>
            </a:r>
            <a:endParaRPr sz="2600">
              <a:solidFill>
                <a:srgbClr val="4D2F5F"/>
              </a:solidFill>
              <a:latin typeface="Poppins SemiBold"/>
              <a:ea typeface="Poppins SemiBold"/>
              <a:cs typeface="Poppins SemiBold"/>
              <a:sym typeface="Poppins SemiBold"/>
            </a:endParaRPr>
          </a:p>
        </p:txBody>
      </p:sp>
      <p:sp>
        <p:nvSpPr>
          <p:cNvPr id="484" name="Google Shape;484;p32"/>
          <p:cNvSpPr/>
          <p:nvPr/>
        </p:nvSpPr>
        <p:spPr>
          <a:xfrm>
            <a:off x="547365" y="1919400"/>
            <a:ext cx="1318800" cy="110100"/>
          </a:xfrm>
          <a:prstGeom prst="roundRect">
            <a:avLst>
              <a:gd fmla="val 50000" name="adj"/>
            </a:avLst>
          </a:prstGeom>
          <a:gradFill>
            <a:gsLst>
              <a:gs pos="0">
                <a:srgbClr val="F62254"/>
              </a:gs>
              <a:gs pos="100000">
                <a:srgbClr val="F85578"/>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85" name="Google Shape;485;p32" title="Novia-demo.mp4">
            <a:hlinkClick r:id="rId5"/>
          </p:cNvPr>
          <p:cNvPicPr preferRelativeResize="0"/>
          <p:nvPr/>
        </p:nvPicPr>
        <p:blipFill>
          <a:blip r:embed="rId6">
            <a:alphaModFix/>
          </a:blip>
          <a:stretch>
            <a:fillRect/>
          </a:stretch>
        </p:blipFill>
        <p:spPr>
          <a:xfrm>
            <a:off x="8112913" y="698500"/>
            <a:ext cx="2520475" cy="5461000"/>
          </a:xfrm>
          <a:prstGeom prst="rect">
            <a:avLst/>
          </a:prstGeom>
          <a:noFill/>
          <a:ln>
            <a:noFill/>
          </a:ln>
          <a:effectLst>
            <a:outerShdw blurRad="200025" rotWithShape="0" algn="bl" dir="2700000" dist="76200">
              <a:srgbClr val="000000">
                <a:alpha val="52999"/>
              </a:srgbClr>
            </a:outerShdw>
          </a:effectLst>
        </p:spPr>
      </p:pic>
      <p:grpSp>
        <p:nvGrpSpPr>
          <p:cNvPr id="486" name="Google Shape;486;p32"/>
          <p:cNvGrpSpPr/>
          <p:nvPr/>
        </p:nvGrpSpPr>
        <p:grpSpPr>
          <a:xfrm>
            <a:off x="540820" y="3563022"/>
            <a:ext cx="403800" cy="403800"/>
            <a:chOff x="6364650" y="2866597"/>
            <a:chExt cx="403800" cy="403800"/>
          </a:xfrm>
        </p:grpSpPr>
        <p:sp>
          <p:nvSpPr>
            <p:cNvPr id="487" name="Google Shape;487;p32"/>
            <p:cNvSpPr/>
            <p:nvPr/>
          </p:nvSpPr>
          <p:spPr>
            <a:xfrm>
              <a:off x="6364650" y="2866597"/>
              <a:ext cx="403800" cy="403800"/>
            </a:xfrm>
            <a:prstGeom prst="ellipse">
              <a:avLst/>
            </a:prstGeom>
            <a:gradFill>
              <a:gsLst>
                <a:gs pos="0">
                  <a:srgbClr val="00E98B"/>
                </a:gs>
                <a:gs pos="100000">
                  <a:srgbClr val="07875D"/>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88" name="Google Shape;488;p32"/>
            <p:cNvPicPr preferRelativeResize="0"/>
            <p:nvPr/>
          </p:nvPicPr>
          <p:blipFill>
            <a:blip r:embed="rId7">
              <a:alphaModFix/>
            </a:blip>
            <a:stretch>
              <a:fillRect/>
            </a:stretch>
          </p:blipFill>
          <p:spPr>
            <a:xfrm>
              <a:off x="6404172" y="2889622"/>
              <a:ext cx="337076" cy="337076"/>
            </a:xfrm>
            <a:prstGeom prst="rect">
              <a:avLst/>
            </a:prstGeom>
            <a:noFill/>
            <a:ln>
              <a:noFill/>
            </a:ln>
          </p:spPr>
        </p:pic>
      </p:grpSp>
    </p:spTree>
  </p:cSld>
  <p:clrMapOvr>
    <a:masterClrMapping/>
  </p:clrMapOvr>
  <mc:AlternateContent>
    <mc:Choice Requires="p14">
      <p:transition spd="slow" p14:dur="1000">
        <p:push/>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485"/>
                                        </p:tgtEl>
                                        <p:attrNameLst>
                                          <p:attrName>style.visibility</p:attrName>
                                        </p:attrNameLst>
                                      </p:cBhvr>
                                      <p:to>
                                        <p:strVal val="visible"/>
                                      </p:to>
                                    </p:set>
                                    <p:animEffect filter="fade" transition="in">
                                      <p:cBhvr>
                                        <p:cTn dur="1000"/>
                                        <p:tgtEl>
                                          <p:spTgt spid="48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5"/>
                                        </p:tgtEl>
                                        <p:attrNameLst>
                                          <p:attrName>style.visibility</p:attrName>
                                        </p:attrNameLst>
                                      </p:cBhvr>
                                      <p:to>
                                        <p:strVal val="visible"/>
                                      </p:to>
                                    </p:set>
                                    <p:animEffect filter="fade" transition="in">
                                      <p:cBhvr>
                                        <p:cTn dur="1000"/>
                                        <p:tgtEl>
                                          <p:spTgt spid="48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2" name="Shape 492"/>
        <p:cNvGrpSpPr/>
        <p:nvPr/>
      </p:nvGrpSpPr>
      <p:grpSpPr>
        <a:xfrm>
          <a:off x="0" y="0"/>
          <a:ext cx="0" cy="0"/>
          <a:chOff x="0" y="0"/>
          <a:chExt cx="0" cy="0"/>
        </a:xfrm>
      </p:grpSpPr>
      <p:sp>
        <p:nvSpPr>
          <p:cNvPr id="493" name="Google Shape;493;p33"/>
          <p:cNvSpPr/>
          <p:nvPr/>
        </p:nvSpPr>
        <p:spPr>
          <a:xfrm>
            <a:off x="5393889" y="926379"/>
            <a:ext cx="1894500" cy="1894500"/>
          </a:xfrm>
          <a:prstGeom prst="ellipse">
            <a:avLst/>
          </a:prstGeom>
          <a:gradFill>
            <a:gsLst>
              <a:gs pos="0">
                <a:srgbClr val="F62254"/>
              </a:gs>
              <a:gs pos="63000">
                <a:srgbClr val="DD204D"/>
              </a:gs>
              <a:gs pos="100000">
                <a:srgbClr val="C31E45"/>
              </a:gs>
            </a:gsLst>
            <a:lin ang="5400012" scaled="0"/>
          </a:gradFill>
          <a:ln>
            <a:noFill/>
          </a:ln>
          <a:effectLst>
            <a:outerShdw blurRad="142875" rotWithShape="0" algn="bl" dir="2700000" dist="47625">
              <a:srgbClr val="000000">
                <a:alpha val="1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33"/>
          <p:cNvSpPr/>
          <p:nvPr/>
        </p:nvSpPr>
        <p:spPr>
          <a:xfrm>
            <a:off x="10607805" y="4268538"/>
            <a:ext cx="1272600" cy="1272600"/>
          </a:xfrm>
          <a:prstGeom prst="ellipse">
            <a:avLst/>
          </a:prstGeom>
          <a:gradFill>
            <a:gsLst>
              <a:gs pos="0">
                <a:srgbClr val="C68EC0"/>
              </a:gs>
              <a:gs pos="100000">
                <a:srgbClr val="AC5BA4"/>
              </a:gs>
            </a:gsLst>
            <a:lin ang="5400700" scaled="0"/>
          </a:gradFill>
          <a:ln>
            <a:noFill/>
          </a:ln>
          <a:effectLst>
            <a:outerShdw blurRad="142875" rotWithShape="0" algn="bl" dir="2700000" dist="47625">
              <a:srgbClr val="000000">
                <a:alpha val="1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33"/>
          <p:cNvSpPr/>
          <p:nvPr/>
        </p:nvSpPr>
        <p:spPr>
          <a:xfrm>
            <a:off x="6337789" y="1866129"/>
            <a:ext cx="5269200" cy="3127200"/>
          </a:xfrm>
          <a:prstGeom prst="roundRect">
            <a:avLst>
              <a:gd fmla="val 830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33"/>
          <p:cNvSpPr/>
          <p:nvPr/>
        </p:nvSpPr>
        <p:spPr>
          <a:xfrm>
            <a:off x="8228264" y="1751254"/>
            <a:ext cx="1479600" cy="281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33"/>
          <p:cNvSpPr txBox="1"/>
          <p:nvPr/>
        </p:nvSpPr>
        <p:spPr>
          <a:xfrm>
            <a:off x="477100" y="4002325"/>
            <a:ext cx="4440000" cy="1149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900">
                <a:solidFill>
                  <a:srgbClr val="643C7B"/>
                </a:solidFill>
                <a:latin typeface="Poppins"/>
                <a:ea typeface="Poppins"/>
                <a:cs typeface="Poppins"/>
                <a:sym typeface="Poppins"/>
              </a:rPr>
              <a:t>to the </a:t>
            </a:r>
            <a:r>
              <a:rPr lang="en" sz="1900">
                <a:solidFill>
                  <a:srgbClr val="643C7B"/>
                </a:solidFill>
                <a:latin typeface="Poppins"/>
                <a:ea typeface="Poppins"/>
                <a:cs typeface="Poppins"/>
                <a:sym typeface="Poppins"/>
              </a:rPr>
              <a:t>official</a:t>
            </a:r>
            <a:r>
              <a:rPr lang="en" sz="1900">
                <a:solidFill>
                  <a:srgbClr val="643C7B"/>
                </a:solidFill>
                <a:latin typeface="Poppins"/>
                <a:ea typeface="Poppins"/>
                <a:cs typeface="Poppins"/>
                <a:sym typeface="Poppins"/>
              </a:rPr>
              <a:t> authorities that </a:t>
            </a:r>
            <a:endParaRPr sz="1900">
              <a:solidFill>
                <a:srgbClr val="643C7B"/>
              </a:solidFill>
              <a:latin typeface="Poppins"/>
              <a:ea typeface="Poppins"/>
              <a:cs typeface="Poppins"/>
              <a:sym typeface="Poppins"/>
            </a:endParaRPr>
          </a:p>
          <a:p>
            <a:pPr indent="0" lvl="0" marL="0" rtl="0" algn="l">
              <a:lnSpc>
                <a:spcPct val="115000"/>
              </a:lnSpc>
              <a:spcBef>
                <a:spcPts val="0"/>
              </a:spcBef>
              <a:spcAft>
                <a:spcPts val="0"/>
              </a:spcAft>
              <a:buNone/>
            </a:pPr>
            <a:r>
              <a:rPr lang="en" sz="1900">
                <a:solidFill>
                  <a:srgbClr val="643C7B"/>
                </a:solidFill>
                <a:latin typeface="Poppins"/>
                <a:ea typeface="Poppins"/>
                <a:cs typeface="Poppins"/>
                <a:sym typeface="Poppins"/>
              </a:rPr>
              <a:t>responsible for the issue of women </a:t>
            </a:r>
            <a:endParaRPr sz="1900">
              <a:solidFill>
                <a:srgbClr val="643C7B"/>
              </a:solidFill>
              <a:latin typeface="Poppins"/>
              <a:ea typeface="Poppins"/>
              <a:cs typeface="Poppins"/>
              <a:sym typeface="Poppins"/>
            </a:endParaRPr>
          </a:p>
          <a:p>
            <a:pPr indent="0" lvl="0" marL="0" rtl="0" algn="l">
              <a:lnSpc>
                <a:spcPct val="115000"/>
              </a:lnSpc>
              <a:spcBef>
                <a:spcPts val="0"/>
              </a:spcBef>
              <a:spcAft>
                <a:spcPts val="0"/>
              </a:spcAft>
              <a:buNone/>
            </a:pPr>
            <a:r>
              <a:rPr lang="en" sz="1900">
                <a:solidFill>
                  <a:srgbClr val="643C7B"/>
                </a:solidFill>
                <a:latin typeface="Poppins"/>
                <a:ea typeface="Poppins"/>
                <a:cs typeface="Poppins"/>
                <a:sym typeface="Poppins"/>
              </a:rPr>
              <a:t>and children protection.</a:t>
            </a:r>
            <a:endParaRPr sz="1900">
              <a:solidFill>
                <a:srgbClr val="643C7B"/>
              </a:solidFill>
              <a:latin typeface="Poppins"/>
              <a:ea typeface="Poppins"/>
              <a:cs typeface="Poppins"/>
              <a:sym typeface="Poppins"/>
            </a:endParaRPr>
          </a:p>
        </p:txBody>
      </p:sp>
      <p:sp>
        <p:nvSpPr>
          <p:cNvPr id="498" name="Google Shape;498;p33"/>
          <p:cNvSpPr txBox="1"/>
          <p:nvPr/>
        </p:nvSpPr>
        <p:spPr>
          <a:xfrm>
            <a:off x="436874" y="636133"/>
            <a:ext cx="3276300" cy="585000"/>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None/>
            </a:pPr>
            <a:r>
              <a:rPr lang="en" sz="2200">
                <a:solidFill>
                  <a:srgbClr val="4D2F5F"/>
                </a:solidFill>
                <a:latin typeface="Poppins"/>
                <a:ea typeface="Poppins"/>
                <a:cs typeface="Poppins"/>
                <a:sym typeface="Poppins"/>
              </a:rPr>
              <a:t>Business Model</a:t>
            </a:r>
            <a:endParaRPr sz="2200">
              <a:solidFill>
                <a:srgbClr val="4D2F5F"/>
              </a:solidFill>
              <a:latin typeface="Poppins"/>
              <a:ea typeface="Poppins"/>
              <a:cs typeface="Poppins"/>
              <a:sym typeface="Poppins"/>
            </a:endParaRPr>
          </a:p>
        </p:txBody>
      </p:sp>
      <p:sp>
        <p:nvSpPr>
          <p:cNvPr id="499" name="Google Shape;499;p33"/>
          <p:cNvSpPr txBox="1"/>
          <p:nvPr/>
        </p:nvSpPr>
        <p:spPr>
          <a:xfrm>
            <a:off x="436875" y="1039425"/>
            <a:ext cx="4611000" cy="1211400"/>
          </a:xfrm>
          <a:prstGeom prst="rect">
            <a:avLst/>
          </a:prstGeom>
          <a:noFill/>
          <a:ln>
            <a:noFill/>
          </a:ln>
        </p:spPr>
        <p:txBody>
          <a:bodyPr anchorCtr="0" anchor="t" bIns="121900" lIns="121900" spcFirstLastPara="1" rIns="121900" wrap="square" tIns="121900">
            <a:spAutoFit/>
          </a:bodyPr>
          <a:lstStyle/>
          <a:p>
            <a:pPr indent="0" lvl="0" marL="0" rtl="0" algn="l">
              <a:lnSpc>
                <a:spcPct val="95000"/>
              </a:lnSpc>
              <a:spcBef>
                <a:spcPts val="0"/>
              </a:spcBef>
              <a:spcAft>
                <a:spcPts val="0"/>
              </a:spcAft>
              <a:buNone/>
            </a:pPr>
            <a:r>
              <a:rPr b="1" lang="en" sz="3300">
                <a:solidFill>
                  <a:srgbClr val="4D2F5F"/>
                </a:solidFill>
                <a:latin typeface="Poppins"/>
                <a:ea typeface="Poppins"/>
                <a:cs typeface="Poppins"/>
                <a:sym typeface="Poppins"/>
              </a:rPr>
              <a:t>The partner-centric</a:t>
            </a:r>
            <a:endParaRPr b="1" sz="3300">
              <a:solidFill>
                <a:srgbClr val="4D2F5F"/>
              </a:solidFill>
              <a:latin typeface="Poppins"/>
              <a:ea typeface="Poppins"/>
              <a:cs typeface="Poppins"/>
              <a:sym typeface="Poppins"/>
            </a:endParaRPr>
          </a:p>
          <a:p>
            <a:pPr indent="0" lvl="0" marL="0" rtl="0" algn="l">
              <a:lnSpc>
                <a:spcPct val="95000"/>
              </a:lnSpc>
              <a:spcBef>
                <a:spcPts val="0"/>
              </a:spcBef>
              <a:spcAft>
                <a:spcPts val="0"/>
              </a:spcAft>
              <a:buNone/>
            </a:pPr>
            <a:r>
              <a:rPr b="1" lang="en" sz="3300">
                <a:solidFill>
                  <a:srgbClr val="4D2F5F"/>
                </a:solidFill>
                <a:latin typeface="Poppins"/>
                <a:ea typeface="Poppins"/>
                <a:cs typeface="Poppins"/>
                <a:sym typeface="Poppins"/>
              </a:rPr>
              <a:t>business</a:t>
            </a:r>
            <a:endParaRPr b="1" sz="3300">
              <a:solidFill>
                <a:srgbClr val="4D2F5F"/>
              </a:solidFill>
              <a:latin typeface="Poppins"/>
              <a:ea typeface="Poppins"/>
              <a:cs typeface="Poppins"/>
              <a:sym typeface="Poppins"/>
            </a:endParaRPr>
          </a:p>
        </p:txBody>
      </p:sp>
      <p:pic>
        <p:nvPicPr>
          <p:cNvPr id="500" name="Google Shape;500;p33"/>
          <p:cNvPicPr preferRelativeResize="0"/>
          <p:nvPr/>
        </p:nvPicPr>
        <p:blipFill>
          <a:blip r:embed="rId3">
            <a:alphaModFix/>
          </a:blip>
          <a:stretch>
            <a:fillRect/>
          </a:stretch>
        </p:blipFill>
        <p:spPr>
          <a:xfrm>
            <a:off x="560500" y="5981667"/>
            <a:ext cx="1479600" cy="412133"/>
          </a:xfrm>
          <a:prstGeom prst="rect">
            <a:avLst/>
          </a:prstGeom>
          <a:noFill/>
          <a:ln>
            <a:noFill/>
          </a:ln>
        </p:spPr>
      </p:pic>
      <p:pic>
        <p:nvPicPr>
          <p:cNvPr id="501" name="Google Shape;501;p33"/>
          <p:cNvPicPr preferRelativeResize="0"/>
          <p:nvPr/>
        </p:nvPicPr>
        <p:blipFill>
          <a:blip r:embed="rId4">
            <a:alphaModFix/>
          </a:blip>
          <a:stretch>
            <a:fillRect/>
          </a:stretch>
        </p:blipFill>
        <p:spPr>
          <a:xfrm>
            <a:off x="6368316" y="2301104"/>
            <a:ext cx="2658027" cy="1329000"/>
          </a:xfrm>
          <a:prstGeom prst="rect">
            <a:avLst/>
          </a:prstGeom>
          <a:noFill/>
          <a:ln>
            <a:noFill/>
          </a:ln>
        </p:spPr>
      </p:pic>
      <p:pic>
        <p:nvPicPr>
          <p:cNvPr id="502" name="Google Shape;502;p33"/>
          <p:cNvPicPr preferRelativeResize="0"/>
          <p:nvPr/>
        </p:nvPicPr>
        <p:blipFill>
          <a:blip r:embed="rId5">
            <a:alphaModFix/>
          </a:blip>
          <a:stretch>
            <a:fillRect/>
          </a:stretch>
        </p:blipFill>
        <p:spPr>
          <a:xfrm>
            <a:off x="9109843" y="2675901"/>
            <a:ext cx="2212415" cy="646025"/>
          </a:xfrm>
          <a:prstGeom prst="rect">
            <a:avLst/>
          </a:prstGeom>
          <a:noFill/>
          <a:ln>
            <a:noFill/>
          </a:ln>
        </p:spPr>
      </p:pic>
      <p:pic>
        <p:nvPicPr>
          <p:cNvPr id="503" name="Google Shape;503;p33"/>
          <p:cNvPicPr preferRelativeResize="0"/>
          <p:nvPr/>
        </p:nvPicPr>
        <p:blipFill>
          <a:blip r:embed="rId6">
            <a:alphaModFix/>
          </a:blip>
          <a:stretch>
            <a:fillRect/>
          </a:stretch>
        </p:blipFill>
        <p:spPr>
          <a:xfrm>
            <a:off x="6579500" y="3916301"/>
            <a:ext cx="4779152" cy="695325"/>
          </a:xfrm>
          <a:prstGeom prst="rect">
            <a:avLst/>
          </a:prstGeom>
          <a:noFill/>
          <a:ln>
            <a:noFill/>
          </a:ln>
        </p:spPr>
      </p:pic>
      <p:sp>
        <p:nvSpPr>
          <p:cNvPr id="504" name="Google Shape;504;p33"/>
          <p:cNvSpPr txBox="1"/>
          <p:nvPr/>
        </p:nvSpPr>
        <p:spPr>
          <a:xfrm>
            <a:off x="6589564" y="1657004"/>
            <a:ext cx="4742700" cy="415500"/>
          </a:xfrm>
          <a:prstGeom prst="rect">
            <a:avLst/>
          </a:prstGeom>
          <a:noFill/>
          <a:ln>
            <a:noFill/>
          </a:ln>
        </p:spPr>
        <p:txBody>
          <a:bodyPr anchorCtr="0" anchor="t" bIns="121900" lIns="121900" spcFirstLastPara="1" rIns="121900" wrap="square" tIns="121900">
            <a:spAutoFit/>
          </a:bodyPr>
          <a:lstStyle/>
          <a:p>
            <a:pPr indent="0" lvl="0" marL="0" rtl="0" algn="ctr">
              <a:lnSpc>
                <a:spcPct val="100000"/>
              </a:lnSpc>
              <a:spcBef>
                <a:spcPts val="0"/>
              </a:spcBef>
              <a:spcAft>
                <a:spcPts val="0"/>
              </a:spcAft>
              <a:buNone/>
            </a:pPr>
            <a:r>
              <a:rPr lang="en" sz="1100">
                <a:solidFill>
                  <a:srgbClr val="595959"/>
                </a:solidFill>
                <a:latin typeface="Poppins"/>
                <a:ea typeface="Poppins"/>
                <a:cs typeface="Poppins"/>
                <a:sym typeface="Poppins"/>
              </a:rPr>
              <a:t>Potential partners:</a:t>
            </a:r>
            <a:endParaRPr sz="1100">
              <a:solidFill>
                <a:srgbClr val="595959"/>
              </a:solidFill>
              <a:latin typeface="Poppins"/>
              <a:ea typeface="Poppins"/>
              <a:cs typeface="Poppins"/>
              <a:sym typeface="Poppins"/>
            </a:endParaRPr>
          </a:p>
        </p:txBody>
      </p:sp>
      <p:sp>
        <p:nvSpPr>
          <p:cNvPr id="505" name="Google Shape;505;p33"/>
          <p:cNvSpPr txBox="1"/>
          <p:nvPr/>
        </p:nvSpPr>
        <p:spPr>
          <a:xfrm>
            <a:off x="477100" y="2658775"/>
            <a:ext cx="4916700" cy="1302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2200">
                <a:solidFill>
                  <a:srgbClr val="F62254"/>
                </a:solidFill>
                <a:latin typeface="Poppins"/>
                <a:ea typeface="Poppins"/>
                <a:cs typeface="Poppins"/>
                <a:sym typeface="Poppins"/>
              </a:rPr>
              <a:t>Sell the app and technology license</a:t>
            </a:r>
            <a:r>
              <a:rPr lang="en" sz="2200">
                <a:solidFill>
                  <a:srgbClr val="643C7B"/>
                </a:solidFill>
                <a:latin typeface="Poppins"/>
                <a:ea typeface="Poppins"/>
                <a:cs typeface="Poppins"/>
                <a:sym typeface="Poppins"/>
              </a:rPr>
              <a:t> or </a:t>
            </a:r>
            <a:r>
              <a:rPr b="1" lang="en" sz="2200">
                <a:solidFill>
                  <a:srgbClr val="48BBF3"/>
                </a:solidFill>
                <a:latin typeface="Poppins"/>
                <a:ea typeface="Poppins"/>
                <a:cs typeface="Poppins"/>
                <a:sym typeface="Poppins"/>
              </a:rPr>
              <a:t>holding a </a:t>
            </a:r>
            <a:endParaRPr b="1" sz="2200">
              <a:solidFill>
                <a:srgbClr val="48BBF3"/>
              </a:solidFill>
              <a:latin typeface="Poppins"/>
              <a:ea typeface="Poppins"/>
              <a:cs typeface="Poppins"/>
              <a:sym typeface="Poppins"/>
            </a:endParaRPr>
          </a:p>
          <a:p>
            <a:pPr indent="0" lvl="0" marL="0" rtl="0" algn="l">
              <a:lnSpc>
                <a:spcPct val="115000"/>
              </a:lnSpc>
              <a:spcBef>
                <a:spcPts val="0"/>
              </a:spcBef>
              <a:spcAft>
                <a:spcPts val="0"/>
              </a:spcAft>
              <a:buNone/>
            </a:pPr>
            <a:r>
              <a:rPr b="1" lang="en" sz="2200">
                <a:solidFill>
                  <a:srgbClr val="48BBF3"/>
                </a:solidFill>
                <a:latin typeface="Poppins"/>
                <a:ea typeface="Poppins"/>
                <a:cs typeface="Poppins"/>
                <a:sym typeface="Poppins"/>
              </a:rPr>
              <a:t>strategic partnership</a:t>
            </a:r>
            <a:endParaRPr b="1" sz="2200">
              <a:solidFill>
                <a:srgbClr val="48BBF3"/>
              </a:solidFill>
              <a:latin typeface="Poppins"/>
              <a:ea typeface="Poppins"/>
              <a:cs typeface="Poppins"/>
              <a:sym typeface="Poppins"/>
            </a:endParaRPr>
          </a:p>
        </p:txBody>
      </p:sp>
    </p:spTree>
  </p:cSld>
  <p:clrMapOvr>
    <a:masterClrMapping/>
  </p:clrMapOvr>
  <mc:AlternateContent>
    <mc:Choice Requires="p14">
      <p:transition p14:dur="400">
        <p:fade/>
      </p:transition>
    </mc:Choice>
    <mc:Fallback>
      <p:transition>
        <p:fade/>
      </p:transition>
    </mc:Fallback>
  </mc:AlternateContent>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62254"/>
            </a:gs>
            <a:gs pos="0">
              <a:srgbClr val="A2295A"/>
            </a:gs>
            <a:gs pos="19000">
              <a:srgbClr val="782C5D"/>
            </a:gs>
            <a:gs pos="61000">
              <a:srgbClr val="4D2F5F"/>
            </a:gs>
            <a:gs pos="100000">
              <a:srgbClr val="4D2F5F"/>
            </a:gs>
          </a:gsLst>
          <a:lin ang="2700006" scaled="0"/>
        </a:gradFill>
      </p:bgPr>
    </p:bg>
    <p:spTree>
      <p:nvGrpSpPr>
        <p:cNvPr id="509" name="Shape 509"/>
        <p:cNvGrpSpPr/>
        <p:nvPr/>
      </p:nvGrpSpPr>
      <p:grpSpPr>
        <a:xfrm>
          <a:off x="0" y="0"/>
          <a:ext cx="0" cy="0"/>
          <a:chOff x="0" y="0"/>
          <a:chExt cx="0" cy="0"/>
        </a:xfrm>
      </p:grpSpPr>
      <p:pic>
        <p:nvPicPr>
          <p:cNvPr id="510" name="Google Shape;510;p34"/>
          <p:cNvPicPr preferRelativeResize="0"/>
          <p:nvPr/>
        </p:nvPicPr>
        <p:blipFill>
          <a:blip r:embed="rId3">
            <a:alphaModFix/>
          </a:blip>
          <a:stretch>
            <a:fillRect/>
          </a:stretch>
        </p:blipFill>
        <p:spPr>
          <a:xfrm>
            <a:off x="0" y="0"/>
            <a:ext cx="12192000" cy="6858000"/>
          </a:xfrm>
          <a:prstGeom prst="rect">
            <a:avLst/>
          </a:prstGeom>
          <a:noFill/>
          <a:ln>
            <a:noFill/>
          </a:ln>
        </p:spPr>
      </p:pic>
      <p:pic>
        <p:nvPicPr>
          <p:cNvPr id="511" name="Google Shape;511;p34"/>
          <p:cNvPicPr preferRelativeResize="0"/>
          <p:nvPr/>
        </p:nvPicPr>
        <p:blipFill>
          <a:blip r:embed="rId4">
            <a:alphaModFix/>
          </a:blip>
          <a:stretch>
            <a:fillRect/>
          </a:stretch>
        </p:blipFill>
        <p:spPr>
          <a:xfrm>
            <a:off x="885392" y="650150"/>
            <a:ext cx="1589050" cy="369075"/>
          </a:xfrm>
          <a:prstGeom prst="rect">
            <a:avLst/>
          </a:prstGeom>
          <a:noFill/>
          <a:ln>
            <a:noFill/>
          </a:ln>
        </p:spPr>
      </p:pic>
      <p:cxnSp>
        <p:nvCxnSpPr>
          <p:cNvPr id="512" name="Google Shape;512;p34"/>
          <p:cNvCxnSpPr/>
          <p:nvPr/>
        </p:nvCxnSpPr>
        <p:spPr>
          <a:xfrm>
            <a:off x="2653625" y="583850"/>
            <a:ext cx="0" cy="454800"/>
          </a:xfrm>
          <a:prstGeom prst="straightConnector1">
            <a:avLst/>
          </a:prstGeom>
          <a:noFill/>
          <a:ln cap="flat" cmpd="sng" w="19050">
            <a:solidFill>
              <a:schemeClr val="lt1"/>
            </a:solidFill>
            <a:prstDash val="solid"/>
            <a:round/>
            <a:headEnd len="med" w="med" type="none"/>
            <a:tailEnd len="med" w="med" type="none"/>
          </a:ln>
        </p:spPr>
      </p:cxnSp>
      <p:sp>
        <p:nvSpPr>
          <p:cNvPr id="513" name="Google Shape;513;p34"/>
          <p:cNvSpPr txBox="1"/>
          <p:nvPr/>
        </p:nvSpPr>
        <p:spPr>
          <a:xfrm>
            <a:off x="2729825" y="503719"/>
            <a:ext cx="1181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Poppins"/>
                <a:ea typeface="Poppins"/>
                <a:cs typeface="Poppins"/>
                <a:sym typeface="Poppins"/>
              </a:rPr>
              <a:t>Capstone</a:t>
            </a:r>
            <a:endParaRPr>
              <a:solidFill>
                <a:schemeClr val="lt1"/>
              </a:solidFill>
              <a:latin typeface="Poppins"/>
              <a:ea typeface="Poppins"/>
              <a:cs typeface="Poppins"/>
              <a:sym typeface="Poppins"/>
            </a:endParaRPr>
          </a:p>
          <a:p>
            <a:pPr indent="0" lvl="0" marL="0" rtl="0" algn="l">
              <a:spcBef>
                <a:spcPts val="0"/>
              </a:spcBef>
              <a:spcAft>
                <a:spcPts val="0"/>
              </a:spcAft>
              <a:buNone/>
            </a:pPr>
            <a:r>
              <a:rPr lang="en">
                <a:solidFill>
                  <a:schemeClr val="lt1"/>
                </a:solidFill>
                <a:latin typeface="Poppins"/>
                <a:ea typeface="Poppins"/>
                <a:cs typeface="Poppins"/>
                <a:sym typeface="Poppins"/>
              </a:rPr>
              <a:t>Project</a:t>
            </a:r>
            <a:endParaRPr>
              <a:solidFill>
                <a:schemeClr val="lt1"/>
              </a:solidFill>
              <a:latin typeface="Poppins"/>
              <a:ea typeface="Poppins"/>
              <a:cs typeface="Poppins"/>
              <a:sym typeface="Poppins"/>
            </a:endParaRPr>
          </a:p>
        </p:txBody>
      </p:sp>
      <p:pic>
        <p:nvPicPr>
          <p:cNvPr id="514" name="Google Shape;514;p34"/>
          <p:cNvPicPr preferRelativeResize="0"/>
          <p:nvPr/>
        </p:nvPicPr>
        <p:blipFill>
          <a:blip r:embed="rId5">
            <a:alphaModFix/>
          </a:blip>
          <a:stretch>
            <a:fillRect/>
          </a:stretch>
        </p:blipFill>
        <p:spPr>
          <a:xfrm>
            <a:off x="866072" y="5985737"/>
            <a:ext cx="1479419" cy="412126"/>
          </a:xfrm>
          <a:prstGeom prst="rect">
            <a:avLst/>
          </a:prstGeom>
          <a:noFill/>
          <a:ln>
            <a:noFill/>
          </a:ln>
        </p:spPr>
      </p:pic>
      <p:sp>
        <p:nvSpPr>
          <p:cNvPr id="515" name="Google Shape;515;p34"/>
          <p:cNvSpPr txBox="1"/>
          <p:nvPr/>
        </p:nvSpPr>
        <p:spPr>
          <a:xfrm>
            <a:off x="2419645" y="5871950"/>
            <a:ext cx="1589100" cy="661800"/>
          </a:xfrm>
          <a:prstGeom prst="rect">
            <a:avLst/>
          </a:prstGeom>
          <a:noFill/>
          <a:ln>
            <a:noFill/>
          </a:ln>
        </p:spPr>
        <p:txBody>
          <a:bodyPr anchorCtr="0" anchor="t" bIns="121900" lIns="121900" spcFirstLastPara="1" rIns="121900" wrap="square" tIns="121900">
            <a:spAutoFit/>
          </a:bodyPr>
          <a:lstStyle/>
          <a:p>
            <a:pPr indent="0" lvl="0" marL="0" rtl="0" algn="l">
              <a:lnSpc>
                <a:spcPct val="100000"/>
              </a:lnSpc>
              <a:spcBef>
                <a:spcPts val="0"/>
              </a:spcBef>
              <a:spcAft>
                <a:spcPts val="0"/>
              </a:spcAft>
              <a:buNone/>
            </a:pPr>
            <a:r>
              <a:rPr lang="en" sz="1100">
                <a:solidFill>
                  <a:schemeClr val="lt1"/>
                </a:solidFill>
                <a:latin typeface="Poppins"/>
                <a:ea typeface="Poppins"/>
                <a:cs typeface="Poppins"/>
                <a:sym typeface="Poppins"/>
              </a:rPr>
              <a:t>Group ID</a:t>
            </a:r>
            <a:endParaRPr sz="1100">
              <a:solidFill>
                <a:schemeClr val="lt1"/>
              </a:solidFill>
              <a:latin typeface="Poppins"/>
              <a:ea typeface="Poppins"/>
              <a:cs typeface="Poppins"/>
              <a:sym typeface="Poppins"/>
            </a:endParaRPr>
          </a:p>
          <a:p>
            <a:pPr indent="0" lvl="0" marL="0" rtl="0" algn="l">
              <a:lnSpc>
                <a:spcPct val="100000"/>
              </a:lnSpc>
              <a:spcBef>
                <a:spcPts val="0"/>
              </a:spcBef>
              <a:spcAft>
                <a:spcPts val="0"/>
              </a:spcAft>
              <a:buNone/>
            </a:pPr>
            <a:r>
              <a:rPr lang="en" sz="1600">
                <a:solidFill>
                  <a:schemeClr val="lt1"/>
                </a:solidFill>
                <a:latin typeface="Poppins SemiBold"/>
                <a:ea typeface="Poppins SemiBold"/>
                <a:cs typeface="Poppins SemiBold"/>
                <a:sym typeface="Poppins SemiBold"/>
              </a:rPr>
              <a:t>B21-CAP0213</a:t>
            </a:r>
            <a:endParaRPr sz="1100">
              <a:solidFill>
                <a:schemeClr val="lt1"/>
              </a:solidFill>
              <a:latin typeface="Poppins"/>
              <a:ea typeface="Poppins"/>
              <a:cs typeface="Poppins"/>
              <a:sym typeface="Poppins"/>
            </a:endParaRPr>
          </a:p>
        </p:txBody>
      </p:sp>
      <p:sp>
        <p:nvSpPr>
          <p:cNvPr id="516" name="Google Shape;516;p34"/>
          <p:cNvSpPr txBox="1"/>
          <p:nvPr/>
        </p:nvSpPr>
        <p:spPr>
          <a:xfrm>
            <a:off x="-1" y="1552450"/>
            <a:ext cx="12192000" cy="815700"/>
          </a:xfrm>
          <a:prstGeom prst="rect">
            <a:avLst/>
          </a:prstGeom>
          <a:noFill/>
          <a:ln>
            <a:noFill/>
          </a:ln>
        </p:spPr>
        <p:txBody>
          <a:bodyPr anchorCtr="0" anchor="t" bIns="121900" lIns="121900" spcFirstLastPara="1" rIns="121900" wrap="square" tIns="121900">
            <a:spAutoFit/>
          </a:bodyPr>
          <a:lstStyle/>
          <a:p>
            <a:pPr indent="0" lvl="0" marL="0" rtl="0" algn="ctr">
              <a:spcBef>
                <a:spcPts val="0"/>
              </a:spcBef>
              <a:spcAft>
                <a:spcPts val="0"/>
              </a:spcAft>
              <a:buNone/>
            </a:pPr>
            <a:r>
              <a:rPr b="1" lang="en" sz="3700">
                <a:solidFill>
                  <a:schemeClr val="lt1"/>
                </a:solidFill>
                <a:latin typeface="Poppins"/>
                <a:ea typeface="Poppins"/>
                <a:cs typeface="Poppins"/>
                <a:sym typeface="Poppins"/>
              </a:rPr>
              <a:t>Thank you!</a:t>
            </a:r>
            <a:endParaRPr sz="3700">
              <a:solidFill>
                <a:schemeClr val="lt1"/>
              </a:solidFill>
              <a:latin typeface="Poppins"/>
              <a:ea typeface="Poppins"/>
              <a:cs typeface="Poppins"/>
              <a:sym typeface="Poppins"/>
            </a:endParaRPr>
          </a:p>
        </p:txBody>
      </p:sp>
      <p:pic>
        <p:nvPicPr>
          <p:cNvPr id="517" name="Google Shape;517;p34"/>
          <p:cNvPicPr preferRelativeResize="0"/>
          <p:nvPr/>
        </p:nvPicPr>
        <p:blipFill>
          <a:blip r:embed="rId6">
            <a:alphaModFix/>
          </a:blip>
          <a:stretch>
            <a:fillRect/>
          </a:stretch>
        </p:blipFill>
        <p:spPr>
          <a:xfrm>
            <a:off x="4656888" y="2599500"/>
            <a:ext cx="2878200" cy="2878200"/>
          </a:xfrm>
          <a:prstGeom prst="rect">
            <a:avLst/>
          </a:prstGeom>
          <a:noFill/>
          <a:ln>
            <a:noFill/>
          </a:ln>
        </p:spPr>
      </p:pic>
      <p:pic>
        <p:nvPicPr>
          <p:cNvPr id="518" name="Google Shape;518;p34"/>
          <p:cNvPicPr preferRelativeResize="0"/>
          <p:nvPr/>
        </p:nvPicPr>
        <p:blipFill>
          <a:blip r:embed="rId7">
            <a:alphaModFix/>
          </a:blip>
          <a:stretch>
            <a:fillRect/>
          </a:stretch>
        </p:blipFill>
        <p:spPr>
          <a:xfrm>
            <a:off x="8214425" y="2851625"/>
            <a:ext cx="2373950" cy="2373950"/>
          </a:xfrm>
          <a:prstGeom prst="rect">
            <a:avLst/>
          </a:prstGeom>
          <a:noFill/>
          <a:ln>
            <a:noFill/>
          </a:ln>
        </p:spPr>
      </p:pic>
      <p:pic>
        <p:nvPicPr>
          <p:cNvPr id="519" name="Google Shape;519;p34"/>
          <p:cNvPicPr preferRelativeResize="0"/>
          <p:nvPr/>
        </p:nvPicPr>
        <p:blipFill>
          <a:blip r:embed="rId8">
            <a:alphaModFix/>
          </a:blip>
          <a:stretch>
            <a:fillRect/>
          </a:stretch>
        </p:blipFill>
        <p:spPr>
          <a:xfrm>
            <a:off x="1603600" y="2851628"/>
            <a:ext cx="2373950" cy="2373950"/>
          </a:xfrm>
          <a:prstGeom prst="rect">
            <a:avLst/>
          </a:prstGeom>
          <a:noFill/>
          <a:ln>
            <a:noFill/>
          </a:ln>
        </p:spPr>
      </p:pic>
    </p:spTree>
  </p:cSld>
  <p:clrMapOvr>
    <a:masterClrMapping/>
  </p:clrMapOvr>
  <p:transition spd="slow">
    <p:fade thruBlk="1"/>
  </p:transition>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23" name="Shape 523"/>
        <p:cNvGrpSpPr/>
        <p:nvPr/>
      </p:nvGrpSpPr>
      <p:grpSpPr>
        <a:xfrm>
          <a:off x="0" y="0"/>
          <a:ext cx="0" cy="0"/>
          <a:chOff x="0" y="0"/>
          <a:chExt cx="0" cy="0"/>
        </a:xfrm>
      </p:grpSpPr>
      <p:sp>
        <p:nvSpPr>
          <p:cNvPr id="524" name="Google Shape;524;p35"/>
          <p:cNvSpPr/>
          <p:nvPr/>
        </p:nvSpPr>
        <p:spPr>
          <a:xfrm>
            <a:off x="4482325" y="-25"/>
            <a:ext cx="3227400" cy="6858000"/>
          </a:xfrm>
          <a:prstGeom prst="rect">
            <a:avLst/>
          </a:prstGeom>
          <a:gradFill>
            <a:gsLst>
              <a:gs pos="0">
                <a:srgbClr val="FFFFFF"/>
              </a:gs>
              <a:gs pos="50000">
                <a:srgbClr val="FCFCFC"/>
              </a:gs>
              <a:gs pos="100000">
                <a:srgbClr val="F6F6F6"/>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35"/>
          <p:cNvSpPr/>
          <p:nvPr/>
        </p:nvSpPr>
        <p:spPr>
          <a:xfrm>
            <a:off x="1965544" y="3621063"/>
            <a:ext cx="1049400" cy="1112700"/>
          </a:xfrm>
          <a:prstGeom prst="roundRect">
            <a:avLst>
              <a:gd fmla="val 16667" name="adj"/>
            </a:avLst>
          </a:prstGeom>
          <a:solidFill>
            <a:srgbClr val="F62254"/>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26" name="Google Shape;526;p35"/>
          <p:cNvPicPr preferRelativeResize="0"/>
          <p:nvPr/>
        </p:nvPicPr>
        <p:blipFill>
          <a:blip r:embed="rId3">
            <a:alphaModFix/>
          </a:blip>
          <a:stretch>
            <a:fillRect/>
          </a:stretch>
        </p:blipFill>
        <p:spPr>
          <a:xfrm>
            <a:off x="2155614" y="3709611"/>
            <a:ext cx="664198" cy="664197"/>
          </a:xfrm>
          <a:prstGeom prst="rect">
            <a:avLst/>
          </a:prstGeom>
          <a:noFill/>
          <a:ln>
            <a:noFill/>
          </a:ln>
        </p:spPr>
      </p:pic>
      <p:sp>
        <p:nvSpPr>
          <p:cNvPr id="527" name="Google Shape;527;p35"/>
          <p:cNvSpPr txBox="1"/>
          <p:nvPr/>
        </p:nvSpPr>
        <p:spPr>
          <a:xfrm>
            <a:off x="2042434" y="4292373"/>
            <a:ext cx="8955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lt1"/>
                </a:solidFill>
                <a:latin typeface="Poppins"/>
                <a:ea typeface="Poppins"/>
                <a:cs typeface="Poppins"/>
                <a:sym typeface="Poppins"/>
              </a:rPr>
              <a:t>Phone</a:t>
            </a:r>
            <a:endParaRPr>
              <a:solidFill>
                <a:schemeClr val="lt1"/>
              </a:solidFill>
              <a:latin typeface="Poppins"/>
              <a:ea typeface="Poppins"/>
              <a:cs typeface="Poppins"/>
              <a:sym typeface="Poppins"/>
            </a:endParaRPr>
          </a:p>
        </p:txBody>
      </p:sp>
      <p:sp>
        <p:nvSpPr>
          <p:cNvPr id="528" name="Google Shape;528;p35"/>
          <p:cNvSpPr/>
          <p:nvPr/>
        </p:nvSpPr>
        <p:spPr>
          <a:xfrm>
            <a:off x="9118553" y="2627390"/>
            <a:ext cx="1107900" cy="1174800"/>
          </a:xfrm>
          <a:prstGeom prst="roundRect">
            <a:avLst>
              <a:gd fmla="val 16667" name="adj"/>
            </a:avLst>
          </a:prstGeom>
          <a:solidFill>
            <a:srgbClr val="4D2F5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29" name="Google Shape;529;p35"/>
          <p:cNvPicPr preferRelativeResize="0"/>
          <p:nvPr/>
        </p:nvPicPr>
        <p:blipFill>
          <a:blip r:embed="rId3">
            <a:alphaModFix/>
          </a:blip>
          <a:stretch>
            <a:fillRect/>
          </a:stretch>
        </p:blipFill>
        <p:spPr>
          <a:xfrm>
            <a:off x="9319196" y="2732443"/>
            <a:ext cx="701145" cy="701141"/>
          </a:xfrm>
          <a:prstGeom prst="rect">
            <a:avLst/>
          </a:prstGeom>
          <a:noFill/>
          <a:ln>
            <a:noFill/>
          </a:ln>
        </p:spPr>
      </p:pic>
      <p:sp>
        <p:nvSpPr>
          <p:cNvPr id="530" name="Google Shape;530;p35"/>
          <p:cNvSpPr txBox="1"/>
          <p:nvPr/>
        </p:nvSpPr>
        <p:spPr>
          <a:xfrm>
            <a:off x="9199720" y="3347619"/>
            <a:ext cx="945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lt1"/>
                </a:solidFill>
                <a:latin typeface="Poppins"/>
                <a:ea typeface="Poppins"/>
                <a:cs typeface="Poppins"/>
                <a:sym typeface="Poppins"/>
              </a:rPr>
              <a:t>Phone</a:t>
            </a:r>
            <a:endParaRPr>
              <a:solidFill>
                <a:schemeClr val="lt1"/>
              </a:solidFill>
              <a:latin typeface="Poppins"/>
              <a:ea typeface="Poppins"/>
              <a:cs typeface="Poppins"/>
              <a:sym typeface="Poppins"/>
            </a:endParaRPr>
          </a:p>
        </p:txBody>
      </p:sp>
      <p:sp>
        <p:nvSpPr>
          <p:cNvPr id="531" name="Google Shape;531;p35"/>
          <p:cNvSpPr/>
          <p:nvPr/>
        </p:nvSpPr>
        <p:spPr>
          <a:xfrm>
            <a:off x="9118553" y="4707952"/>
            <a:ext cx="1107900" cy="1174800"/>
          </a:xfrm>
          <a:prstGeom prst="roundRect">
            <a:avLst>
              <a:gd fmla="val 16667" name="adj"/>
            </a:avLst>
          </a:prstGeom>
          <a:solidFill>
            <a:srgbClr val="4D2F5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35"/>
          <p:cNvSpPr txBox="1"/>
          <p:nvPr/>
        </p:nvSpPr>
        <p:spPr>
          <a:xfrm>
            <a:off x="9199720" y="5404369"/>
            <a:ext cx="945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lt1"/>
                </a:solidFill>
                <a:latin typeface="Poppins"/>
                <a:ea typeface="Poppins"/>
                <a:cs typeface="Poppins"/>
                <a:sym typeface="Poppins"/>
              </a:rPr>
              <a:t>Desktop</a:t>
            </a:r>
            <a:endParaRPr>
              <a:solidFill>
                <a:schemeClr val="lt1"/>
              </a:solidFill>
              <a:latin typeface="Poppins"/>
              <a:ea typeface="Poppins"/>
              <a:cs typeface="Poppins"/>
              <a:sym typeface="Poppins"/>
            </a:endParaRPr>
          </a:p>
        </p:txBody>
      </p:sp>
      <p:pic>
        <p:nvPicPr>
          <p:cNvPr id="533" name="Google Shape;533;p35"/>
          <p:cNvPicPr preferRelativeResize="0"/>
          <p:nvPr/>
        </p:nvPicPr>
        <p:blipFill>
          <a:blip r:embed="rId4">
            <a:alphaModFix/>
          </a:blip>
          <a:stretch>
            <a:fillRect/>
          </a:stretch>
        </p:blipFill>
        <p:spPr>
          <a:xfrm>
            <a:off x="9290646" y="4770336"/>
            <a:ext cx="766081" cy="766078"/>
          </a:xfrm>
          <a:prstGeom prst="rect">
            <a:avLst/>
          </a:prstGeom>
          <a:noFill/>
          <a:ln>
            <a:noFill/>
          </a:ln>
        </p:spPr>
      </p:pic>
      <p:sp>
        <p:nvSpPr>
          <p:cNvPr id="534" name="Google Shape;534;p35"/>
          <p:cNvSpPr/>
          <p:nvPr/>
        </p:nvSpPr>
        <p:spPr>
          <a:xfrm>
            <a:off x="4799686" y="2390739"/>
            <a:ext cx="2639700" cy="834600"/>
          </a:xfrm>
          <a:prstGeom prst="roundRect">
            <a:avLst>
              <a:gd fmla="val 16667" name="adj"/>
            </a:avLst>
          </a:prstGeom>
          <a:solidFill>
            <a:srgbClr val="43B2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35" name="Google Shape;535;p35"/>
          <p:cNvPicPr preferRelativeResize="0"/>
          <p:nvPr/>
        </p:nvPicPr>
        <p:blipFill>
          <a:blip r:embed="rId5">
            <a:alphaModFix/>
          </a:blip>
          <a:stretch>
            <a:fillRect/>
          </a:stretch>
        </p:blipFill>
        <p:spPr>
          <a:xfrm>
            <a:off x="4903969" y="2493296"/>
            <a:ext cx="585000" cy="585000"/>
          </a:xfrm>
          <a:prstGeom prst="rect">
            <a:avLst/>
          </a:prstGeom>
          <a:noFill/>
          <a:ln>
            <a:noFill/>
          </a:ln>
        </p:spPr>
      </p:pic>
      <p:sp>
        <p:nvSpPr>
          <p:cNvPr id="536" name="Google Shape;536;p35"/>
          <p:cNvSpPr txBox="1"/>
          <p:nvPr/>
        </p:nvSpPr>
        <p:spPr>
          <a:xfrm>
            <a:off x="5546411" y="2489642"/>
            <a:ext cx="1668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lt1"/>
                </a:solidFill>
                <a:latin typeface="Poppins"/>
                <a:ea typeface="Poppins"/>
                <a:cs typeface="Poppins"/>
                <a:sym typeface="Poppins"/>
              </a:rPr>
              <a:t>Novia ML Model</a:t>
            </a:r>
            <a:endParaRPr b="1">
              <a:solidFill>
                <a:schemeClr val="lt1"/>
              </a:solidFill>
              <a:latin typeface="Poppins"/>
              <a:ea typeface="Poppins"/>
              <a:cs typeface="Poppins"/>
              <a:sym typeface="Poppins"/>
            </a:endParaRPr>
          </a:p>
        </p:txBody>
      </p:sp>
      <p:sp>
        <p:nvSpPr>
          <p:cNvPr id="537" name="Google Shape;537;p35"/>
          <p:cNvSpPr txBox="1"/>
          <p:nvPr/>
        </p:nvSpPr>
        <p:spPr>
          <a:xfrm>
            <a:off x="5546411" y="2719624"/>
            <a:ext cx="1668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Poppins"/>
                <a:ea typeface="Poppins"/>
                <a:cs typeface="Poppins"/>
                <a:sym typeface="Poppins"/>
              </a:rPr>
              <a:t>Cloud Storage</a:t>
            </a:r>
            <a:endParaRPr>
              <a:solidFill>
                <a:schemeClr val="lt1"/>
              </a:solidFill>
              <a:latin typeface="Poppins"/>
              <a:ea typeface="Poppins"/>
              <a:cs typeface="Poppins"/>
              <a:sym typeface="Poppins"/>
            </a:endParaRPr>
          </a:p>
        </p:txBody>
      </p:sp>
      <p:sp>
        <p:nvSpPr>
          <p:cNvPr id="538" name="Google Shape;538;p35"/>
          <p:cNvSpPr/>
          <p:nvPr/>
        </p:nvSpPr>
        <p:spPr>
          <a:xfrm>
            <a:off x="4775312" y="3781183"/>
            <a:ext cx="2639700" cy="834600"/>
          </a:xfrm>
          <a:prstGeom prst="roundRect">
            <a:avLst>
              <a:gd fmla="val 16667" name="adj"/>
            </a:avLst>
          </a:prstGeom>
          <a:solidFill>
            <a:srgbClr val="43B2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35"/>
          <p:cNvSpPr/>
          <p:nvPr/>
        </p:nvSpPr>
        <p:spPr>
          <a:xfrm>
            <a:off x="4775311" y="5266772"/>
            <a:ext cx="2639700" cy="754200"/>
          </a:xfrm>
          <a:prstGeom prst="roundRect">
            <a:avLst>
              <a:gd fmla="val 16667" name="adj"/>
            </a:avLst>
          </a:prstGeom>
          <a:solidFill>
            <a:srgbClr val="43B2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35"/>
          <p:cNvSpPr txBox="1"/>
          <p:nvPr/>
        </p:nvSpPr>
        <p:spPr>
          <a:xfrm>
            <a:off x="5511950" y="3881228"/>
            <a:ext cx="1889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lt1"/>
                </a:solidFill>
                <a:latin typeface="Poppins"/>
                <a:ea typeface="Poppins"/>
                <a:cs typeface="Poppins"/>
                <a:sym typeface="Poppins"/>
              </a:rPr>
              <a:t>novia-production</a:t>
            </a:r>
            <a:endParaRPr b="1">
              <a:solidFill>
                <a:schemeClr val="lt1"/>
              </a:solidFill>
              <a:latin typeface="Poppins"/>
              <a:ea typeface="Poppins"/>
              <a:cs typeface="Poppins"/>
              <a:sym typeface="Poppins"/>
            </a:endParaRPr>
          </a:p>
        </p:txBody>
      </p:sp>
      <p:sp>
        <p:nvSpPr>
          <p:cNvPr id="541" name="Google Shape;541;p35"/>
          <p:cNvSpPr txBox="1"/>
          <p:nvPr/>
        </p:nvSpPr>
        <p:spPr>
          <a:xfrm>
            <a:off x="5511950" y="4111228"/>
            <a:ext cx="1791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Poppins"/>
                <a:ea typeface="Poppins"/>
                <a:cs typeface="Poppins"/>
                <a:sym typeface="Poppins"/>
              </a:rPr>
              <a:t>Compute Engine</a:t>
            </a:r>
            <a:endParaRPr>
              <a:solidFill>
                <a:schemeClr val="lt1"/>
              </a:solidFill>
              <a:latin typeface="Poppins"/>
              <a:ea typeface="Poppins"/>
              <a:cs typeface="Poppins"/>
              <a:sym typeface="Poppins"/>
            </a:endParaRPr>
          </a:p>
        </p:txBody>
      </p:sp>
      <p:sp>
        <p:nvSpPr>
          <p:cNvPr id="542" name="Google Shape;542;p35"/>
          <p:cNvSpPr txBox="1"/>
          <p:nvPr/>
        </p:nvSpPr>
        <p:spPr>
          <a:xfrm>
            <a:off x="5503895" y="5442065"/>
            <a:ext cx="1889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Poppins"/>
                <a:ea typeface="Poppins"/>
                <a:cs typeface="Poppins"/>
                <a:sym typeface="Poppins"/>
              </a:rPr>
              <a:t>Cloud Firestore </a:t>
            </a:r>
            <a:endParaRPr>
              <a:solidFill>
                <a:schemeClr val="lt1"/>
              </a:solidFill>
              <a:latin typeface="Poppins"/>
              <a:ea typeface="Poppins"/>
              <a:cs typeface="Poppins"/>
              <a:sym typeface="Poppins"/>
            </a:endParaRPr>
          </a:p>
        </p:txBody>
      </p:sp>
      <p:pic>
        <p:nvPicPr>
          <p:cNvPr id="543" name="Google Shape;543;p35"/>
          <p:cNvPicPr preferRelativeResize="0"/>
          <p:nvPr/>
        </p:nvPicPr>
        <p:blipFill>
          <a:blip r:embed="rId6">
            <a:alphaModFix/>
          </a:blip>
          <a:stretch>
            <a:fillRect/>
          </a:stretch>
        </p:blipFill>
        <p:spPr>
          <a:xfrm>
            <a:off x="4903961" y="3905983"/>
            <a:ext cx="585000" cy="585000"/>
          </a:xfrm>
          <a:prstGeom prst="rect">
            <a:avLst/>
          </a:prstGeom>
          <a:noFill/>
          <a:ln>
            <a:noFill/>
          </a:ln>
        </p:spPr>
      </p:pic>
      <p:pic>
        <p:nvPicPr>
          <p:cNvPr id="544" name="Google Shape;544;p35"/>
          <p:cNvPicPr preferRelativeResize="0"/>
          <p:nvPr/>
        </p:nvPicPr>
        <p:blipFill>
          <a:blip r:embed="rId7">
            <a:alphaModFix/>
          </a:blip>
          <a:stretch>
            <a:fillRect/>
          </a:stretch>
        </p:blipFill>
        <p:spPr>
          <a:xfrm>
            <a:off x="4903970" y="5350929"/>
            <a:ext cx="585000" cy="585000"/>
          </a:xfrm>
          <a:prstGeom prst="rect">
            <a:avLst/>
          </a:prstGeom>
          <a:noFill/>
          <a:ln>
            <a:noFill/>
          </a:ln>
        </p:spPr>
      </p:pic>
      <p:cxnSp>
        <p:nvCxnSpPr>
          <p:cNvPr id="545" name="Google Shape;545;p35"/>
          <p:cNvCxnSpPr>
            <a:endCxn id="538" idx="1"/>
          </p:cNvCxnSpPr>
          <p:nvPr/>
        </p:nvCxnSpPr>
        <p:spPr>
          <a:xfrm>
            <a:off x="3011312" y="4192183"/>
            <a:ext cx="1764000" cy="6300"/>
          </a:xfrm>
          <a:prstGeom prst="straightConnector1">
            <a:avLst/>
          </a:prstGeom>
          <a:noFill/>
          <a:ln cap="flat" cmpd="sng" w="28575">
            <a:solidFill>
              <a:schemeClr val="dk2"/>
            </a:solidFill>
            <a:prstDash val="solid"/>
            <a:round/>
            <a:headEnd len="med" w="med" type="none"/>
            <a:tailEnd len="med" w="med" type="triangle"/>
          </a:ln>
        </p:spPr>
      </p:cxnSp>
      <p:cxnSp>
        <p:nvCxnSpPr>
          <p:cNvPr id="546" name="Google Shape;546;p35"/>
          <p:cNvCxnSpPr/>
          <p:nvPr/>
        </p:nvCxnSpPr>
        <p:spPr>
          <a:xfrm>
            <a:off x="6114036" y="3222945"/>
            <a:ext cx="0" cy="562800"/>
          </a:xfrm>
          <a:prstGeom prst="straightConnector1">
            <a:avLst/>
          </a:prstGeom>
          <a:noFill/>
          <a:ln cap="flat" cmpd="sng" w="28575">
            <a:solidFill>
              <a:schemeClr val="dk2"/>
            </a:solidFill>
            <a:prstDash val="solid"/>
            <a:round/>
            <a:headEnd len="med" w="med" type="none"/>
            <a:tailEnd len="med" w="med" type="triangle"/>
          </a:ln>
        </p:spPr>
      </p:cxnSp>
      <p:cxnSp>
        <p:nvCxnSpPr>
          <p:cNvPr id="547" name="Google Shape;547;p35"/>
          <p:cNvCxnSpPr/>
          <p:nvPr/>
        </p:nvCxnSpPr>
        <p:spPr>
          <a:xfrm>
            <a:off x="6114036" y="4614697"/>
            <a:ext cx="0" cy="657600"/>
          </a:xfrm>
          <a:prstGeom prst="straightConnector1">
            <a:avLst/>
          </a:prstGeom>
          <a:noFill/>
          <a:ln cap="flat" cmpd="sng" w="28575">
            <a:solidFill>
              <a:schemeClr val="dk2"/>
            </a:solidFill>
            <a:prstDash val="solid"/>
            <a:round/>
            <a:headEnd len="med" w="med" type="none"/>
            <a:tailEnd len="med" w="med" type="triangle"/>
          </a:ln>
        </p:spPr>
      </p:cxnSp>
      <p:cxnSp>
        <p:nvCxnSpPr>
          <p:cNvPr id="548" name="Google Shape;548;p35"/>
          <p:cNvCxnSpPr/>
          <p:nvPr/>
        </p:nvCxnSpPr>
        <p:spPr>
          <a:xfrm rot="10800000">
            <a:off x="6113928" y="4602597"/>
            <a:ext cx="5700" cy="499800"/>
          </a:xfrm>
          <a:prstGeom prst="straightConnector1">
            <a:avLst/>
          </a:prstGeom>
          <a:noFill/>
          <a:ln cap="flat" cmpd="sng" w="28575">
            <a:solidFill>
              <a:schemeClr val="dk2"/>
            </a:solidFill>
            <a:prstDash val="solid"/>
            <a:round/>
            <a:headEnd len="med" w="med" type="none"/>
            <a:tailEnd len="med" w="med" type="triangle"/>
          </a:ln>
        </p:spPr>
      </p:cxnSp>
      <p:cxnSp>
        <p:nvCxnSpPr>
          <p:cNvPr id="549" name="Google Shape;549;p35"/>
          <p:cNvCxnSpPr>
            <a:stCxn id="538" idx="3"/>
          </p:cNvCxnSpPr>
          <p:nvPr/>
        </p:nvCxnSpPr>
        <p:spPr>
          <a:xfrm>
            <a:off x="7415012" y="4198483"/>
            <a:ext cx="949200" cy="0"/>
          </a:xfrm>
          <a:prstGeom prst="straightConnector1">
            <a:avLst/>
          </a:prstGeom>
          <a:noFill/>
          <a:ln cap="flat" cmpd="sng" w="28575">
            <a:solidFill>
              <a:schemeClr val="dk2"/>
            </a:solidFill>
            <a:prstDash val="solid"/>
            <a:round/>
            <a:headEnd len="med" w="med" type="none"/>
            <a:tailEnd len="med" w="med" type="none"/>
          </a:ln>
        </p:spPr>
      </p:cxnSp>
      <p:cxnSp>
        <p:nvCxnSpPr>
          <p:cNvPr id="550" name="Google Shape;550;p35"/>
          <p:cNvCxnSpPr/>
          <p:nvPr/>
        </p:nvCxnSpPr>
        <p:spPr>
          <a:xfrm>
            <a:off x="8352834" y="3202864"/>
            <a:ext cx="0" cy="2118300"/>
          </a:xfrm>
          <a:prstGeom prst="straightConnector1">
            <a:avLst/>
          </a:prstGeom>
          <a:noFill/>
          <a:ln cap="flat" cmpd="sng" w="28575">
            <a:solidFill>
              <a:schemeClr val="dk2"/>
            </a:solidFill>
            <a:prstDash val="solid"/>
            <a:round/>
            <a:headEnd len="med" w="med" type="none"/>
            <a:tailEnd len="med" w="med" type="none"/>
          </a:ln>
        </p:spPr>
      </p:cxnSp>
      <p:cxnSp>
        <p:nvCxnSpPr>
          <p:cNvPr id="551" name="Google Shape;551;p35"/>
          <p:cNvCxnSpPr>
            <a:endCxn id="528" idx="1"/>
          </p:cNvCxnSpPr>
          <p:nvPr/>
        </p:nvCxnSpPr>
        <p:spPr>
          <a:xfrm>
            <a:off x="8352953" y="3204590"/>
            <a:ext cx="765600" cy="10200"/>
          </a:xfrm>
          <a:prstGeom prst="straightConnector1">
            <a:avLst/>
          </a:prstGeom>
          <a:noFill/>
          <a:ln cap="flat" cmpd="sng" w="28575">
            <a:solidFill>
              <a:schemeClr val="dk2"/>
            </a:solidFill>
            <a:prstDash val="solid"/>
            <a:round/>
            <a:headEnd len="med" w="med" type="none"/>
            <a:tailEnd len="med" w="med" type="triangle"/>
          </a:ln>
        </p:spPr>
      </p:cxnSp>
      <p:sp>
        <p:nvSpPr>
          <p:cNvPr id="552" name="Google Shape;552;p35"/>
          <p:cNvSpPr txBox="1"/>
          <p:nvPr/>
        </p:nvSpPr>
        <p:spPr>
          <a:xfrm>
            <a:off x="5282104" y="1893325"/>
            <a:ext cx="20271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chemeClr val="dk2"/>
                </a:solidFill>
                <a:latin typeface="Poppins"/>
                <a:ea typeface="Poppins"/>
                <a:cs typeface="Poppins"/>
                <a:sym typeface="Poppins"/>
              </a:rPr>
              <a:t>Google Cloud Platform</a:t>
            </a:r>
            <a:endParaRPr sz="1200">
              <a:solidFill>
                <a:schemeClr val="dk2"/>
              </a:solidFill>
              <a:latin typeface="Poppins"/>
              <a:ea typeface="Poppins"/>
              <a:cs typeface="Poppins"/>
              <a:sym typeface="Poppins"/>
            </a:endParaRPr>
          </a:p>
        </p:txBody>
      </p:sp>
      <p:pic>
        <p:nvPicPr>
          <p:cNvPr id="553" name="Google Shape;553;p35"/>
          <p:cNvPicPr preferRelativeResize="0"/>
          <p:nvPr/>
        </p:nvPicPr>
        <p:blipFill>
          <a:blip r:embed="rId8">
            <a:alphaModFix/>
          </a:blip>
          <a:stretch>
            <a:fillRect/>
          </a:stretch>
        </p:blipFill>
        <p:spPr>
          <a:xfrm>
            <a:off x="560500" y="5981667"/>
            <a:ext cx="1479600" cy="412133"/>
          </a:xfrm>
          <a:prstGeom prst="rect">
            <a:avLst/>
          </a:prstGeom>
          <a:noFill/>
          <a:ln>
            <a:noFill/>
          </a:ln>
        </p:spPr>
      </p:pic>
      <p:pic>
        <p:nvPicPr>
          <p:cNvPr id="554" name="Google Shape;554;p35"/>
          <p:cNvPicPr preferRelativeResize="0"/>
          <p:nvPr/>
        </p:nvPicPr>
        <p:blipFill>
          <a:blip r:embed="rId9">
            <a:alphaModFix/>
          </a:blip>
          <a:stretch>
            <a:fillRect/>
          </a:stretch>
        </p:blipFill>
        <p:spPr>
          <a:xfrm>
            <a:off x="5099124" y="1959725"/>
            <a:ext cx="252125" cy="252125"/>
          </a:xfrm>
          <a:prstGeom prst="rect">
            <a:avLst/>
          </a:prstGeom>
          <a:noFill/>
          <a:ln>
            <a:noFill/>
          </a:ln>
        </p:spPr>
      </p:pic>
      <p:cxnSp>
        <p:nvCxnSpPr>
          <p:cNvPr id="555" name="Google Shape;555;p35"/>
          <p:cNvCxnSpPr>
            <a:endCxn id="531" idx="1"/>
          </p:cNvCxnSpPr>
          <p:nvPr/>
        </p:nvCxnSpPr>
        <p:spPr>
          <a:xfrm flipH="1" rot="10800000">
            <a:off x="8338253" y="5295352"/>
            <a:ext cx="780300" cy="9900"/>
          </a:xfrm>
          <a:prstGeom prst="straightConnector1">
            <a:avLst/>
          </a:prstGeom>
          <a:noFill/>
          <a:ln cap="flat" cmpd="sng" w="28575">
            <a:solidFill>
              <a:schemeClr val="dk2"/>
            </a:solidFill>
            <a:prstDash val="solid"/>
            <a:round/>
            <a:headEnd len="med" w="med" type="none"/>
            <a:tailEnd len="med" w="med" type="triangle"/>
          </a:ln>
        </p:spPr>
      </p:cxnSp>
      <p:sp>
        <p:nvSpPr>
          <p:cNvPr id="556" name="Google Shape;556;p35"/>
          <p:cNvSpPr txBox="1"/>
          <p:nvPr/>
        </p:nvSpPr>
        <p:spPr>
          <a:xfrm>
            <a:off x="4502850" y="636125"/>
            <a:ext cx="3186300" cy="585000"/>
          </a:xfrm>
          <a:prstGeom prst="rect">
            <a:avLst/>
          </a:prstGeom>
          <a:noFill/>
          <a:ln>
            <a:noFill/>
          </a:ln>
        </p:spPr>
        <p:txBody>
          <a:bodyPr anchorCtr="0" anchor="t" bIns="121900" lIns="121900" spcFirstLastPara="1" rIns="121900" wrap="square" tIns="121900">
            <a:spAutoFit/>
          </a:bodyPr>
          <a:lstStyle/>
          <a:p>
            <a:pPr indent="0" lvl="0" marL="0" rtl="0" algn="ctr">
              <a:spcBef>
                <a:spcPts val="0"/>
              </a:spcBef>
              <a:spcAft>
                <a:spcPts val="0"/>
              </a:spcAft>
              <a:buNone/>
            </a:pPr>
            <a:r>
              <a:rPr lang="en" sz="2200">
                <a:solidFill>
                  <a:srgbClr val="4D2F5F"/>
                </a:solidFill>
                <a:latin typeface="Poppins"/>
                <a:ea typeface="Poppins"/>
                <a:cs typeface="Poppins"/>
                <a:sym typeface="Poppins"/>
              </a:rPr>
              <a:t>Cloud Computing</a:t>
            </a:r>
            <a:endParaRPr sz="2200">
              <a:solidFill>
                <a:srgbClr val="4D2F5F"/>
              </a:solidFill>
              <a:latin typeface="Poppins"/>
              <a:ea typeface="Poppins"/>
              <a:cs typeface="Poppins"/>
              <a:sym typeface="Poppins"/>
            </a:endParaRPr>
          </a:p>
        </p:txBody>
      </p:sp>
      <p:sp>
        <p:nvSpPr>
          <p:cNvPr id="557" name="Google Shape;557;p35"/>
          <p:cNvSpPr txBox="1"/>
          <p:nvPr/>
        </p:nvSpPr>
        <p:spPr>
          <a:xfrm>
            <a:off x="3514700" y="1011000"/>
            <a:ext cx="5160900" cy="754200"/>
          </a:xfrm>
          <a:prstGeom prst="rect">
            <a:avLst/>
          </a:prstGeom>
          <a:noFill/>
          <a:ln>
            <a:noFill/>
          </a:ln>
        </p:spPr>
        <p:txBody>
          <a:bodyPr anchorCtr="0" anchor="t" bIns="121900" lIns="121900" spcFirstLastPara="1" rIns="121900" wrap="square" tIns="121900">
            <a:spAutoFit/>
          </a:bodyPr>
          <a:lstStyle/>
          <a:p>
            <a:pPr indent="0" lvl="0" marL="0" rtl="0" algn="ctr">
              <a:spcBef>
                <a:spcPts val="0"/>
              </a:spcBef>
              <a:spcAft>
                <a:spcPts val="0"/>
              </a:spcAft>
              <a:buNone/>
            </a:pPr>
            <a:r>
              <a:rPr b="1" lang="en" sz="3300">
                <a:solidFill>
                  <a:srgbClr val="4D2F5F"/>
                </a:solidFill>
                <a:latin typeface="Poppins"/>
                <a:ea typeface="Poppins"/>
                <a:cs typeface="Poppins"/>
                <a:sym typeface="Poppins"/>
              </a:rPr>
              <a:t>Get Report Diagram</a:t>
            </a:r>
            <a:endParaRPr sz="3300">
              <a:solidFill>
                <a:schemeClr val="lt1"/>
              </a:solidFill>
              <a:latin typeface="Poppins"/>
              <a:ea typeface="Poppins"/>
              <a:cs typeface="Poppins"/>
              <a:sym typeface="Poppins"/>
            </a:endParaRPr>
          </a:p>
        </p:txBody>
      </p:sp>
      <p:sp>
        <p:nvSpPr>
          <p:cNvPr id="558" name="Google Shape;558;p35"/>
          <p:cNvSpPr/>
          <p:nvPr/>
        </p:nvSpPr>
        <p:spPr>
          <a:xfrm>
            <a:off x="576551" y="749675"/>
            <a:ext cx="834600" cy="834600"/>
          </a:xfrm>
          <a:prstGeom prst="ellipse">
            <a:avLst/>
          </a:prstGeom>
          <a:solidFill>
            <a:srgbClr val="4D2F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59" name="Google Shape;559;p35"/>
          <p:cNvPicPr preferRelativeResize="0"/>
          <p:nvPr/>
        </p:nvPicPr>
        <p:blipFill>
          <a:blip r:embed="rId10">
            <a:alphaModFix/>
          </a:blip>
          <a:stretch>
            <a:fillRect/>
          </a:stretch>
        </p:blipFill>
        <p:spPr>
          <a:xfrm>
            <a:off x="809350" y="951051"/>
            <a:ext cx="431849" cy="431849"/>
          </a:xfrm>
          <a:prstGeom prst="rect">
            <a:avLst/>
          </a:prstGeom>
          <a:noFill/>
          <a:ln>
            <a:noFill/>
          </a:ln>
        </p:spPr>
      </p:pic>
      <p:sp>
        <p:nvSpPr>
          <p:cNvPr id="560" name="Google Shape;560;p35"/>
          <p:cNvSpPr/>
          <p:nvPr/>
        </p:nvSpPr>
        <p:spPr>
          <a:xfrm>
            <a:off x="89300" y="1098575"/>
            <a:ext cx="136800" cy="136800"/>
          </a:xfrm>
          <a:prstGeom prst="ellipse">
            <a:avLst/>
          </a:prstGeom>
          <a:solidFill>
            <a:srgbClr val="48BB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35"/>
          <p:cNvSpPr/>
          <p:nvPr/>
        </p:nvSpPr>
        <p:spPr>
          <a:xfrm>
            <a:off x="332925" y="1098575"/>
            <a:ext cx="136800" cy="136800"/>
          </a:xfrm>
          <a:prstGeom prst="ellipse">
            <a:avLst/>
          </a:prstGeom>
          <a:solidFill>
            <a:srgbClr val="F622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62254"/>
              </a:solidFill>
            </a:endParaRPr>
          </a:p>
        </p:txBody>
      </p:sp>
    </p:spTree>
  </p:cSld>
  <p:clrMapOvr>
    <a:masterClrMapping/>
  </p:clrMapOvr>
  <p:transition>
    <p:fade/>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4">
                                  <p:stCondLst>
                                    <p:cond delay="0"/>
                                  </p:stCondLst>
                                  <p:childTnLst>
                                    <p:set>
                                      <p:cBhvr>
                                        <p:cTn dur="1" fill="hold">
                                          <p:stCondLst>
                                            <p:cond delay="0"/>
                                          </p:stCondLst>
                                        </p:cTn>
                                        <p:tgtEl>
                                          <p:spTgt spid="524"/>
                                        </p:tgtEl>
                                        <p:attrNameLst>
                                          <p:attrName>style.visibility</p:attrName>
                                        </p:attrNameLst>
                                      </p:cBhvr>
                                      <p:to>
                                        <p:strVal val="visible"/>
                                      </p:to>
                                    </p:set>
                                    <p:anim calcmode="lin" valueType="num">
                                      <p:cBhvr additive="base">
                                        <p:cTn dur="700"/>
                                        <p:tgtEl>
                                          <p:spTgt spid="524"/>
                                        </p:tgtEl>
                                        <p:attrNameLst>
                                          <p:attrName>ppt_y</p:attrName>
                                        </p:attrNameLst>
                                      </p:cBhvr>
                                      <p:tavLst>
                                        <p:tav fmla="" tm="0">
                                          <p:val>
                                            <p:strVal val="#ppt_y+1"/>
                                          </p:val>
                                        </p:tav>
                                        <p:tav fmla="" tm="100000">
                                          <p:val>
                                            <p:strVal val="#ppt_y"/>
                                          </p:val>
                                        </p:tav>
                                      </p:tavLst>
                                    </p:anim>
                                  </p:childTnLst>
                                </p:cTn>
                              </p:par>
                              <p:par>
                                <p:cTn fill="hold" nodeType="withEffect" presetClass="entr" presetID="10" presetSubtype="0">
                                  <p:stCondLst>
                                    <p:cond delay="0"/>
                                  </p:stCondLst>
                                  <p:childTnLst>
                                    <p:set>
                                      <p:cBhvr>
                                        <p:cTn dur="1" fill="hold">
                                          <p:stCondLst>
                                            <p:cond delay="0"/>
                                          </p:stCondLst>
                                        </p:cTn>
                                        <p:tgtEl>
                                          <p:spTgt spid="552"/>
                                        </p:tgtEl>
                                        <p:attrNameLst>
                                          <p:attrName>style.visibility</p:attrName>
                                        </p:attrNameLst>
                                      </p:cBhvr>
                                      <p:to>
                                        <p:strVal val="visible"/>
                                      </p:to>
                                    </p:set>
                                    <p:animEffect filter="fade" transition="in">
                                      <p:cBhvr>
                                        <p:cTn dur="400"/>
                                        <p:tgtEl>
                                          <p:spTgt spid="552"/>
                                        </p:tgtEl>
                                      </p:cBhvr>
                                    </p:animEffect>
                                  </p:childTnLst>
                                </p:cTn>
                              </p:par>
                              <p:par>
                                <p:cTn fill="hold" nodeType="withEffect" presetClass="entr" presetID="10" presetSubtype="0">
                                  <p:stCondLst>
                                    <p:cond delay="0"/>
                                  </p:stCondLst>
                                  <p:childTnLst>
                                    <p:set>
                                      <p:cBhvr>
                                        <p:cTn dur="1" fill="hold">
                                          <p:stCondLst>
                                            <p:cond delay="0"/>
                                          </p:stCondLst>
                                        </p:cTn>
                                        <p:tgtEl>
                                          <p:spTgt spid="554"/>
                                        </p:tgtEl>
                                        <p:attrNameLst>
                                          <p:attrName>style.visibility</p:attrName>
                                        </p:attrNameLst>
                                      </p:cBhvr>
                                      <p:to>
                                        <p:strVal val="visible"/>
                                      </p:to>
                                    </p:set>
                                    <p:animEffect filter="fade" transition="in">
                                      <p:cBhvr>
                                        <p:cTn dur="400"/>
                                        <p:tgtEl>
                                          <p:spTgt spid="55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65" name="Shape 565"/>
        <p:cNvGrpSpPr/>
        <p:nvPr/>
      </p:nvGrpSpPr>
      <p:grpSpPr>
        <a:xfrm>
          <a:off x="0" y="0"/>
          <a:ext cx="0" cy="0"/>
          <a:chOff x="0" y="0"/>
          <a:chExt cx="0" cy="0"/>
        </a:xfrm>
      </p:grpSpPr>
      <p:sp>
        <p:nvSpPr>
          <p:cNvPr id="566" name="Google Shape;566;p36"/>
          <p:cNvSpPr/>
          <p:nvPr/>
        </p:nvSpPr>
        <p:spPr>
          <a:xfrm>
            <a:off x="8922719" y="2861725"/>
            <a:ext cx="1633200" cy="1354500"/>
          </a:xfrm>
          <a:prstGeom prst="roundRect">
            <a:avLst>
              <a:gd fmla="val 16667" name="adj"/>
            </a:avLst>
          </a:prstGeom>
          <a:solidFill>
            <a:srgbClr val="4D2F5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36"/>
          <p:cNvSpPr/>
          <p:nvPr/>
        </p:nvSpPr>
        <p:spPr>
          <a:xfrm>
            <a:off x="4482325" y="-25"/>
            <a:ext cx="3227400" cy="6858000"/>
          </a:xfrm>
          <a:prstGeom prst="rect">
            <a:avLst/>
          </a:prstGeom>
          <a:gradFill>
            <a:gsLst>
              <a:gs pos="0">
                <a:srgbClr val="FFFFFF"/>
              </a:gs>
              <a:gs pos="50000">
                <a:srgbClr val="FCFCFC"/>
              </a:gs>
              <a:gs pos="100000">
                <a:srgbClr val="F6F6F6"/>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36"/>
          <p:cNvSpPr txBox="1"/>
          <p:nvPr/>
        </p:nvSpPr>
        <p:spPr>
          <a:xfrm>
            <a:off x="4502850" y="636125"/>
            <a:ext cx="3186300" cy="585000"/>
          </a:xfrm>
          <a:prstGeom prst="rect">
            <a:avLst/>
          </a:prstGeom>
          <a:noFill/>
          <a:ln>
            <a:noFill/>
          </a:ln>
        </p:spPr>
        <p:txBody>
          <a:bodyPr anchorCtr="0" anchor="t" bIns="121900" lIns="121900" spcFirstLastPara="1" rIns="121900" wrap="square" tIns="121900">
            <a:spAutoFit/>
          </a:bodyPr>
          <a:lstStyle/>
          <a:p>
            <a:pPr indent="0" lvl="0" marL="0" rtl="0" algn="ctr">
              <a:spcBef>
                <a:spcPts val="0"/>
              </a:spcBef>
              <a:spcAft>
                <a:spcPts val="0"/>
              </a:spcAft>
              <a:buNone/>
            </a:pPr>
            <a:r>
              <a:rPr lang="en" sz="2200">
                <a:solidFill>
                  <a:srgbClr val="4D2F5F"/>
                </a:solidFill>
                <a:latin typeface="Poppins"/>
                <a:ea typeface="Poppins"/>
                <a:cs typeface="Poppins"/>
                <a:sym typeface="Poppins"/>
              </a:rPr>
              <a:t>Cloud Computing</a:t>
            </a:r>
            <a:endParaRPr sz="2200">
              <a:solidFill>
                <a:srgbClr val="4D2F5F"/>
              </a:solidFill>
              <a:latin typeface="Poppins"/>
              <a:ea typeface="Poppins"/>
              <a:cs typeface="Poppins"/>
              <a:sym typeface="Poppins"/>
            </a:endParaRPr>
          </a:p>
        </p:txBody>
      </p:sp>
      <p:sp>
        <p:nvSpPr>
          <p:cNvPr id="569" name="Google Shape;569;p36"/>
          <p:cNvSpPr txBox="1"/>
          <p:nvPr/>
        </p:nvSpPr>
        <p:spPr>
          <a:xfrm>
            <a:off x="3514700" y="1011000"/>
            <a:ext cx="5160900" cy="754200"/>
          </a:xfrm>
          <a:prstGeom prst="rect">
            <a:avLst/>
          </a:prstGeom>
          <a:noFill/>
          <a:ln>
            <a:noFill/>
          </a:ln>
        </p:spPr>
        <p:txBody>
          <a:bodyPr anchorCtr="0" anchor="t" bIns="121900" lIns="121900" spcFirstLastPara="1" rIns="121900" wrap="square" tIns="121900">
            <a:spAutoFit/>
          </a:bodyPr>
          <a:lstStyle/>
          <a:p>
            <a:pPr indent="0" lvl="0" marL="0" rtl="0" algn="ctr">
              <a:spcBef>
                <a:spcPts val="0"/>
              </a:spcBef>
              <a:spcAft>
                <a:spcPts val="0"/>
              </a:spcAft>
              <a:buNone/>
            </a:pPr>
            <a:r>
              <a:rPr b="1" lang="en" sz="3300">
                <a:solidFill>
                  <a:srgbClr val="F62254"/>
                </a:solidFill>
                <a:latin typeface="Poppins"/>
                <a:ea typeface="Poppins"/>
                <a:cs typeface="Poppins"/>
                <a:sym typeface="Poppins"/>
              </a:rPr>
              <a:t>Add User Diagram</a:t>
            </a:r>
            <a:endParaRPr sz="3300">
              <a:solidFill>
                <a:srgbClr val="F62254"/>
              </a:solidFill>
              <a:latin typeface="Poppins"/>
              <a:ea typeface="Poppins"/>
              <a:cs typeface="Poppins"/>
              <a:sym typeface="Poppins"/>
            </a:endParaRPr>
          </a:p>
        </p:txBody>
      </p:sp>
      <p:pic>
        <p:nvPicPr>
          <p:cNvPr id="570" name="Google Shape;570;p36"/>
          <p:cNvPicPr preferRelativeResize="0"/>
          <p:nvPr/>
        </p:nvPicPr>
        <p:blipFill>
          <a:blip r:embed="rId3">
            <a:alphaModFix/>
          </a:blip>
          <a:stretch>
            <a:fillRect/>
          </a:stretch>
        </p:blipFill>
        <p:spPr>
          <a:xfrm>
            <a:off x="560500" y="5981667"/>
            <a:ext cx="1479600" cy="412133"/>
          </a:xfrm>
          <a:prstGeom prst="rect">
            <a:avLst/>
          </a:prstGeom>
          <a:noFill/>
          <a:ln>
            <a:noFill/>
          </a:ln>
        </p:spPr>
      </p:pic>
      <p:sp>
        <p:nvSpPr>
          <p:cNvPr id="571" name="Google Shape;571;p36"/>
          <p:cNvSpPr/>
          <p:nvPr/>
        </p:nvSpPr>
        <p:spPr>
          <a:xfrm>
            <a:off x="4775300" y="3114220"/>
            <a:ext cx="2639700" cy="834600"/>
          </a:xfrm>
          <a:prstGeom prst="roundRect">
            <a:avLst>
              <a:gd fmla="val 16667"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36"/>
          <p:cNvSpPr txBox="1"/>
          <p:nvPr/>
        </p:nvSpPr>
        <p:spPr>
          <a:xfrm>
            <a:off x="5682992" y="3316425"/>
            <a:ext cx="14079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700">
                <a:solidFill>
                  <a:schemeClr val="lt1"/>
                </a:solidFill>
                <a:latin typeface="Poppins"/>
                <a:ea typeface="Poppins"/>
                <a:cs typeface="Poppins"/>
                <a:sym typeface="Poppins"/>
              </a:rPr>
              <a:t>Firebase</a:t>
            </a:r>
            <a:endParaRPr b="1" sz="1700">
              <a:solidFill>
                <a:schemeClr val="lt1"/>
              </a:solidFill>
              <a:latin typeface="Poppins"/>
              <a:ea typeface="Poppins"/>
              <a:cs typeface="Poppins"/>
              <a:sym typeface="Poppins"/>
            </a:endParaRPr>
          </a:p>
        </p:txBody>
      </p:sp>
      <p:pic>
        <p:nvPicPr>
          <p:cNvPr id="573" name="Google Shape;573;p36"/>
          <p:cNvPicPr preferRelativeResize="0"/>
          <p:nvPr/>
        </p:nvPicPr>
        <p:blipFill>
          <a:blip r:embed="rId4">
            <a:alphaModFix/>
          </a:blip>
          <a:stretch>
            <a:fillRect/>
          </a:stretch>
        </p:blipFill>
        <p:spPr>
          <a:xfrm>
            <a:off x="5214344" y="3272857"/>
            <a:ext cx="396975" cy="544630"/>
          </a:xfrm>
          <a:prstGeom prst="rect">
            <a:avLst/>
          </a:prstGeom>
          <a:noFill/>
          <a:ln>
            <a:noFill/>
          </a:ln>
        </p:spPr>
      </p:pic>
      <p:cxnSp>
        <p:nvCxnSpPr>
          <p:cNvPr id="574" name="Google Shape;574;p36"/>
          <p:cNvCxnSpPr/>
          <p:nvPr/>
        </p:nvCxnSpPr>
        <p:spPr>
          <a:xfrm>
            <a:off x="3333725" y="3527795"/>
            <a:ext cx="1441500" cy="7500"/>
          </a:xfrm>
          <a:prstGeom prst="straightConnector1">
            <a:avLst/>
          </a:prstGeom>
          <a:noFill/>
          <a:ln cap="flat" cmpd="sng" w="28575">
            <a:solidFill>
              <a:schemeClr val="dk2"/>
            </a:solidFill>
            <a:prstDash val="solid"/>
            <a:round/>
            <a:headEnd len="med" w="med" type="none"/>
            <a:tailEnd len="med" w="med" type="triangle"/>
          </a:ln>
        </p:spPr>
      </p:cxnSp>
      <p:cxnSp>
        <p:nvCxnSpPr>
          <p:cNvPr id="575" name="Google Shape;575;p36"/>
          <p:cNvCxnSpPr/>
          <p:nvPr/>
        </p:nvCxnSpPr>
        <p:spPr>
          <a:xfrm rot="10800000">
            <a:off x="3257600" y="3527750"/>
            <a:ext cx="1441500" cy="7500"/>
          </a:xfrm>
          <a:prstGeom prst="straightConnector1">
            <a:avLst/>
          </a:prstGeom>
          <a:noFill/>
          <a:ln cap="flat" cmpd="sng" w="28575">
            <a:solidFill>
              <a:schemeClr val="dk2"/>
            </a:solidFill>
            <a:prstDash val="solid"/>
            <a:round/>
            <a:headEnd len="med" w="med" type="none"/>
            <a:tailEnd len="med" w="med" type="triangle"/>
          </a:ln>
        </p:spPr>
      </p:cxnSp>
      <p:sp>
        <p:nvSpPr>
          <p:cNvPr id="576" name="Google Shape;576;p36"/>
          <p:cNvSpPr/>
          <p:nvPr/>
        </p:nvSpPr>
        <p:spPr>
          <a:xfrm>
            <a:off x="1641675" y="2854250"/>
            <a:ext cx="1633200" cy="1354500"/>
          </a:xfrm>
          <a:prstGeom prst="roundRect">
            <a:avLst>
              <a:gd fmla="val 16667" name="adj"/>
            </a:avLst>
          </a:prstGeom>
          <a:solidFill>
            <a:srgbClr val="F62254"/>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36"/>
          <p:cNvSpPr txBox="1"/>
          <p:nvPr/>
        </p:nvSpPr>
        <p:spPr>
          <a:xfrm>
            <a:off x="8926000" y="3738500"/>
            <a:ext cx="16332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700">
                <a:solidFill>
                  <a:schemeClr val="lt1"/>
                </a:solidFill>
                <a:latin typeface="Poppins"/>
                <a:ea typeface="Poppins"/>
                <a:cs typeface="Poppins"/>
                <a:sym typeface="Poppins"/>
              </a:rPr>
              <a:t>App Server</a:t>
            </a:r>
            <a:endParaRPr sz="1700">
              <a:solidFill>
                <a:schemeClr val="lt1"/>
              </a:solidFill>
              <a:latin typeface="Poppins"/>
              <a:ea typeface="Poppins"/>
              <a:cs typeface="Poppins"/>
              <a:sym typeface="Poppins"/>
            </a:endParaRPr>
          </a:p>
        </p:txBody>
      </p:sp>
      <p:pic>
        <p:nvPicPr>
          <p:cNvPr id="578" name="Google Shape;578;p36"/>
          <p:cNvPicPr preferRelativeResize="0"/>
          <p:nvPr/>
        </p:nvPicPr>
        <p:blipFill>
          <a:blip r:embed="rId5">
            <a:alphaModFix/>
          </a:blip>
          <a:stretch>
            <a:fillRect/>
          </a:stretch>
        </p:blipFill>
        <p:spPr>
          <a:xfrm>
            <a:off x="1980073" y="2911923"/>
            <a:ext cx="952425" cy="952455"/>
          </a:xfrm>
          <a:prstGeom prst="rect">
            <a:avLst/>
          </a:prstGeom>
          <a:noFill/>
          <a:ln>
            <a:noFill/>
          </a:ln>
        </p:spPr>
      </p:pic>
      <p:pic>
        <p:nvPicPr>
          <p:cNvPr id="579" name="Google Shape;579;p36"/>
          <p:cNvPicPr preferRelativeResize="0"/>
          <p:nvPr/>
        </p:nvPicPr>
        <p:blipFill rotWithShape="1">
          <a:blip r:embed="rId6">
            <a:alphaModFix/>
          </a:blip>
          <a:srcRect b="28989" l="22406" r="34569" t="26010"/>
          <a:stretch/>
        </p:blipFill>
        <p:spPr>
          <a:xfrm>
            <a:off x="9453258" y="3066767"/>
            <a:ext cx="608500" cy="627550"/>
          </a:xfrm>
          <a:prstGeom prst="rect">
            <a:avLst/>
          </a:prstGeom>
          <a:noFill/>
          <a:ln>
            <a:noFill/>
          </a:ln>
        </p:spPr>
      </p:pic>
      <p:sp>
        <p:nvSpPr>
          <p:cNvPr id="580" name="Google Shape;580;p36"/>
          <p:cNvSpPr txBox="1"/>
          <p:nvPr/>
        </p:nvSpPr>
        <p:spPr>
          <a:xfrm>
            <a:off x="1932375" y="3740497"/>
            <a:ext cx="10515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700">
                <a:solidFill>
                  <a:schemeClr val="lt1"/>
                </a:solidFill>
                <a:latin typeface="Poppins"/>
                <a:ea typeface="Poppins"/>
                <a:cs typeface="Poppins"/>
                <a:sym typeface="Poppins"/>
              </a:rPr>
              <a:t>Phone</a:t>
            </a:r>
            <a:endParaRPr sz="1700">
              <a:solidFill>
                <a:schemeClr val="lt1"/>
              </a:solidFill>
              <a:latin typeface="Poppins"/>
              <a:ea typeface="Poppins"/>
              <a:cs typeface="Poppins"/>
              <a:sym typeface="Poppins"/>
            </a:endParaRPr>
          </a:p>
        </p:txBody>
      </p:sp>
      <p:sp>
        <p:nvSpPr>
          <p:cNvPr id="581" name="Google Shape;581;p36"/>
          <p:cNvSpPr/>
          <p:nvPr/>
        </p:nvSpPr>
        <p:spPr>
          <a:xfrm>
            <a:off x="576551" y="749675"/>
            <a:ext cx="834600" cy="834600"/>
          </a:xfrm>
          <a:prstGeom prst="ellipse">
            <a:avLst/>
          </a:prstGeom>
          <a:solidFill>
            <a:srgbClr val="F622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36"/>
          <p:cNvSpPr/>
          <p:nvPr/>
        </p:nvSpPr>
        <p:spPr>
          <a:xfrm>
            <a:off x="89300" y="1098575"/>
            <a:ext cx="136800" cy="136800"/>
          </a:xfrm>
          <a:prstGeom prst="ellipse">
            <a:avLst/>
          </a:prstGeom>
          <a:solidFill>
            <a:srgbClr val="4D2F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36"/>
          <p:cNvSpPr/>
          <p:nvPr/>
        </p:nvSpPr>
        <p:spPr>
          <a:xfrm>
            <a:off x="332925" y="1098575"/>
            <a:ext cx="136800" cy="136800"/>
          </a:xfrm>
          <a:prstGeom prst="ellipse">
            <a:avLst/>
          </a:prstGeom>
          <a:solidFill>
            <a:srgbClr val="48BB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62254"/>
              </a:solidFill>
            </a:endParaRPr>
          </a:p>
        </p:txBody>
      </p:sp>
      <p:pic>
        <p:nvPicPr>
          <p:cNvPr id="584" name="Google Shape;584;p36"/>
          <p:cNvPicPr preferRelativeResize="0"/>
          <p:nvPr/>
        </p:nvPicPr>
        <p:blipFill>
          <a:blip r:embed="rId7">
            <a:alphaModFix/>
          </a:blip>
          <a:stretch>
            <a:fillRect/>
          </a:stretch>
        </p:blipFill>
        <p:spPr>
          <a:xfrm>
            <a:off x="674525" y="892897"/>
            <a:ext cx="544625" cy="544625"/>
          </a:xfrm>
          <a:prstGeom prst="rect">
            <a:avLst/>
          </a:prstGeom>
          <a:noFill/>
          <a:ln>
            <a:noFill/>
          </a:ln>
        </p:spPr>
      </p:pic>
      <p:cxnSp>
        <p:nvCxnSpPr>
          <p:cNvPr id="585" name="Google Shape;585;p36"/>
          <p:cNvCxnSpPr/>
          <p:nvPr/>
        </p:nvCxnSpPr>
        <p:spPr>
          <a:xfrm>
            <a:off x="7484502" y="3527795"/>
            <a:ext cx="1441500" cy="7500"/>
          </a:xfrm>
          <a:prstGeom prst="straightConnector1">
            <a:avLst/>
          </a:prstGeom>
          <a:noFill/>
          <a:ln cap="flat" cmpd="sng" w="28575">
            <a:solidFill>
              <a:schemeClr val="dk2"/>
            </a:solidFill>
            <a:prstDash val="solid"/>
            <a:round/>
            <a:headEnd len="med" w="med" type="none"/>
            <a:tailEnd len="med" w="med" type="triangle"/>
          </a:ln>
        </p:spPr>
      </p:cxnSp>
      <p:cxnSp>
        <p:nvCxnSpPr>
          <p:cNvPr id="586" name="Google Shape;586;p36"/>
          <p:cNvCxnSpPr/>
          <p:nvPr/>
        </p:nvCxnSpPr>
        <p:spPr>
          <a:xfrm rot="10800000">
            <a:off x="7408377" y="3527750"/>
            <a:ext cx="1441500" cy="7500"/>
          </a:xfrm>
          <a:prstGeom prst="straightConnector1">
            <a:avLst/>
          </a:prstGeom>
          <a:noFill/>
          <a:ln cap="flat" cmpd="sng" w="28575">
            <a:solidFill>
              <a:schemeClr val="dk2"/>
            </a:solidFill>
            <a:prstDash val="solid"/>
            <a:round/>
            <a:headEnd len="med" w="med" type="none"/>
            <a:tailEnd len="med" w="med" type="triangle"/>
          </a:ln>
        </p:spPr>
      </p:cxnSp>
    </p:spTree>
  </p:cSld>
  <p:clrMapOvr>
    <a:masterClrMapping/>
  </p:clrMapOvr>
  <p:transition>
    <p:fade/>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4">
                                  <p:stCondLst>
                                    <p:cond delay="0"/>
                                  </p:stCondLst>
                                  <p:childTnLst>
                                    <p:set>
                                      <p:cBhvr>
                                        <p:cTn dur="1" fill="hold">
                                          <p:stCondLst>
                                            <p:cond delay="0"/>
                                          </p:stCondLst>
                                        </p:cTn>
                                        <p:tgtEl>
                                          <p:spTgt spid="567"/>
                                        </p:tgtEl>
                                        <p:attrNameLst>
                                          <p:attrName>style.visibility</p:attrName>
                                        </p:attrNameLst>
                                      </p:cBhvr>
                                      <p:to>
                                        <p:strVal val="visible"/>
                                      </p:to>
                                    </p:set>
                                    <p:anim calcmode="lin" valueType="num">
                                      <p:cBhvr additive="base">
                                        <p:cTn dur="700"/>
                                        <p:tgtEl>
                                          <p:spTgt spid="567"/>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90" name="Shape 590"/>
        <p:cNvGrpSpPr/>
        <p:nvPr/>
      </p:nvGrpSpPr>
      <p:grpSpPr>
        <a:xfrm>
          <a:off x="0" y="0"/>
          <a:ext cx="0" cy="0"/>
          <a:chOff x="0" y="0"/>
          <a:chExt cx="0" cy="0"/>
        </a:xfrm>
      </p:grpSpPr>
      <p:sp>
        <p:nvSpPr>
          <p:cNvPr id="591" name="Google Shape;591;p37"/>
          <p:cNvSpPr/>
          <p:nvPr/>
        </p:nvSpPr>
        <p:spPr>
          <a:xfrm>
            <a:off x="4530238" y="0"/>
            <a:ext cx="3227400" cy="6858000"/>
          </a:xfrm>
          <a:prstGeom prst="rect">
            <a:avLst/>
          </a:prstGeom>
          <a:gradFill>
            <a:gsLst>
              <a:gs pos="0">
                <a:srgbClr val="FFFFFF"/>
              </a:gs>
              <a:gs pos="50000">
                <a:srgbClr val="FCFCFC"/>
              </a:gs>
              <a:gs pos="100000">
                <a:srgbClr val="F6F6F6"/>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37"/>
          <p:cNvSpPr txBox="1"/>
          <p:nvPr/>
        </p:nvSpPr>
        <p:spPr>
          <a:xfrm>
            <a:off x="4502850" y="636125"/>
            <a:ext cx="3186300" cy="585000"/>
          </a:xfrm>
          <a:prstGeom prst="rect">
            <a:avLst/>
          </a:prstGeom>
          <a:noFill/>
          <a:ln>
            <a:noFill/>
          </a:ln>
        </p:spPr>
        <p:txBody>
          <a:bodyPr anchorCtr="0" anchor="t" bIns="121900" lIns="121900" spcFirstLastPara="1" rIns="121900" wrap="square" tIns="121900">
            <a:spAutoFit/>
          </a:bodyPr>
          <a:lstStyle/>
          <a:p>
            <a:pPr indent="0" lvl="0" marL="0" rtl="0" algn="ctr">
              <a:spcBef>
                <a:spcPts val="0"/>
              </a:spcBef>
              <a:spcAft>
                <a:spcPts val="0"/>
              </a:spcAft>
              <a:buNone/>
            </a:pPr>
            <a:r>
              <a:rPr lang="en" sz="2200">
                <a:solidFill>
                  <a:srgbClr val="4D2F5F"/>
                </a:solidFill>
                <a:latin typeface="Poppins"/>
                <a:ea typeface="Poppins"/>
                <a:cs typeface="Poppins"/>
                <a:sym typeface="Poppins"/>
              </a:rPr>
              <a:t>Cloud Computing</a:t>
            </a:r>
            <a:endParaRPr sz="2200">
              <a:solidFill>
                <a:srgbClr val="4D2F5F"/>
              </a:solidFill>
              <a:latin typeface="Poppins"/>
              <a:ea typeface="Poppins"/>
              <a:cs typeface="Poppins"/>
              <a:sym typeface="Poppins"/>
            </a:endParaRPr>
          </a:p>
        </p:txBody>
      </p:sp>
      <p:sp>
        <p:nvSpPr>
          <p:cNvPr id="593" name="Google Shape;593;p37"/>
          <p:cNvSpPr txBox="1"/>
          <p:nvPr/>
        </p:nvSpPr>
        <p:spPr>
          <a:xfrm>
            <a:off x="3514700" y="1011000"/>
            <a:ext cx="5160900" cy="754200"/>
          </a:xfrm>
          <a:prstGeom prst="rect">
            <a:avLst/>
          </a:prstGeom>
          <a:noFill/>
          <a:ln>
            <a:noFill/>
          </a:ln>
        </p:spPr>
        <p:txBody>
          <a:bodyPr anchorCtr="0" anchor="t" bIns="121900" lIns="121900" spcFirstLastPara="1" rIns="121900" wrap="square" tIns="121900">
            <a:spAutoFit/>
          </a:bodyPr>
          <a:lstStyle/>
          <a:p>
            <a:pPr indent="0" lvl="0" marL="0" rtl="0" algn="ctr">
              <a:spcBef>
                <a:spcPts val="0"/>
              </a:spcBef>
              <a:spcAft>
                <a:spcPts val="0"/>
              </a:spcAft>
              <a:buNone/>
            </a:pPr>
            <a:r>
              <a:rPr b="1" lang="en" sz="3300">
                <a:solidFill>
                  <a:srgbClr val="48BBF3"/>
                </a:solidFill>
                <a:latin typeface="Poppins"/>
                <a:ea typeface="Poppins"/>
                <a:cs typeface="Poppins"/>
                <a:sym typeface="Poppins"/>
              </a:rPr>
              <a:t>Get News</a:t>
            </a:r>
            <a:r>
              <a:rPr b="1" lang="en" sz="3300">
                <a:solidFill>
                  <a:srgbClr val="48BBF3"/>
                </a:solidFill>
                <a:latin typeface="Poppins"/>
                <a:ea typeface="Poppins"/>
                <a:cs typeface="Poppins"/>
                <a:sym typeface="Poppins"/>
              </a:rPr>
              <a:t> Diagram</a:t>
            </a:r>
            <a:endParaRPr sz="3300">
              <a:solidFill>
                <a:srgbClr val="48BBF3"/>
              </a:solidFill>
              <a:latin typeface="Poppins"/>
              <a:ea typeface="Poppins"/>
              <a:cs typeface="Poppins"/>
              <a:sym typeface="Poppins"/>
            </a:endParaRPr>
          </a:p>
        </p:txBody>
      </p:sp>
      <p:sp>
        <p:nvSpPr>
          <p:cNvPr id="594" name="Google Shape;594;p37"/>
          <p:cNvSpPr/>
          <p:nvPr/>
        </p:nvSpPr>
        <p:spPr>
          <a:xfrm>
            <a:off x="576551" y="749675"/>
            <a:ext cx="834600" cy="834600"/>
          </a:xfrm>
          <a:prstGeom prst="ellipse">
            <a:avLst/>
          </a:prstGeom>
          <a:solidFill>
            <a:srgbClr val="48BB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37"/>
          <p:cNvSpPr/>
          <p:nvPr/>
        </p:nvSpPr>
        <p:spPr>
          <a:xfrm>
            <a:off x="89300" y="1098575"/>
            <a:ext cx="136800" cy="136800"/>
          </a:xfrm>
          <a:prstGeom prst="ellipse">
            <a:avLst/>
          </a:prstGeom>
          <a:solidFill>
            <a:srgbClr val="F622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37"/>
          <p:cNvSpPr/>
          <p:nvPr/>
        </p:nvSpPr>
        <p:spPr>
          <a:xfrm>
            <a:off x="332925" y="1098575"/>
            <a:ext cx="136800" cy="136800"/>
          </a:xfrm>
          <a:prstGeom prst="ellipse">
            <a:avLst/>
          </a:prstGeom>
          <a:solidFill>
            <a:srgbClr val="4D2F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62254"/>
              </a:solidFill>
            </a:endParaRPr>
          </a:p>
        </p:txBody>
      </p:sp>
      <p:pic>
        <p:nvPicPr>
          <p:cNvPr id="597" name="Google Shape;597;p37"/>
          <p:cNvPicPr preferRelativeResize="0"/>
          <p:nvPr/>
        </p:nvPicPr>
        <p:blipFill>
          <a:blip r:embed="rId3">
            <a:alphaModFix/>
          </a:blip>
          <a:stretch>
            <a:fillRect/>
          </a:stretch>
        </p:blipFill>
        <p:spPr>
          <a:xfrm>
            <a:off x="733070" y="856775"/>
            <a:ext cx="544625" cy="544625"/>
          </a:xfrm>
          <a:prstGeom prst="rect">
            <a:avLst/>
          </a:prstGeom>
          <a:noFill/>
          <a:ln>
            <a:noFill/>
          </a:ln>
        </p:spPr>
      </p:pic>
      <p:pic>
        <p:nvPicPr>
          <p:cNvPr id="598" name="Google Shape;598;p37"/>
          <p:cNvPicPr preferRelativeResize="0"/>
          <p:nvPr/>
        </p:nvPicPr>
        <p:blipFill>
          <a:blip r:embed="rId4">
            <a:alphaModFix/>
          </a:blip>
          <a:stretch>
            <a:fillRect/>
          </a:stretch>
        </p:blipFill>
        <p:spPr>
          <a:xfrm>
            <a:off x="560500" y="5981667"/>
            <a:ext cx="1479600" cy="412133"/>
          </a:xfrm>
          <a:prstGeom prst="rect">
            <a:avLst/>
          </a:prstGeom>
          <a:noFill/>
          <a:ln>
            <a:noFill/>
          </a:ln>
        </p:spPr>
      </p:pic>
      <p:sp>
        <p:nvSpPr>
          <p:cNvPr id="599" name="Google Shape;599;p37"/>
          <p:cNvSpPr txBox="1"/>
          <p:nvPr/>
        </p:nvSpPr>
        <p:spPr>
          <a:xfrm>
            <a:off x="2151450" y="6100625"/>
            <a:ext cx="1798500" cy="37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30" u="sng">
                <a:solidFill>
                  <a:srgbClr val="43B2E8"/>
                </a:solidFill>
                <a:latin typeface="Poppins"/>
                <a:ea typeface="Poppins"/>
                <a:cs typeface="Poppins"/>
                <a:sym typeface="Poppins"/>
                <a:hlinkClick r:id="rId5">
                  <a:extLst>
                    <a:ext uri="{A12FA001-AC4F-418D-AE19-62706E023703}">
                      <ahyp:hlinkClr val="tx"/>
                    </a:ext>
                  </a:extLst>
                </a:hlinkClick>
              </a:rPr>
              <a:t>https://newsapi.org</a:t>
            </a:r>
            <a:r>
              <a:rPr lang="en" sz="1230" u="sng">
                <a:solidFill>
                  <a:srgbClr val="43B2E8"/>
                </a:solidFill>
                <a:latin typeface="Poppins"/>
                <a:ea typeface="Poppins"/>
                <a:cs typeface="Poppins"/>
                <a:sym typeface="Poppins"/>
              </a:rPr>
              <a:t> </a:t>
            </a:r>
            <a:endParaRPr sz="700" u="sng">
              <a:solidFill>
                <a:srgbClr val="43B2E8"/>
              </a:solidFill>
              <a:latin typeface="Poppins"/>
              <a:ea typeface="Poppins"/>
              <a:cs typeface="Poppins"/>
              <a:sym typeface="Poppins"/>
            </a:endParaRPr>
          </a:p>
        </p:txBody>
      </p:sp>
      <p:sp>
        <p:nvSpPr>
          <p:cNvPr id="600" name="Google Shape;600;p37"/>
          <p:cNvSpPr txBox="1"/>
          <p:nvPr/>
        </p:nvSpPr>
        <p:spPr>
          <a:xfrm>
            <a:off x="2121808" y="5871950"/>
            <a:ext cx="2547900" cy="415500"/>
          </a:xfrm>
          <a:prstGeom prst="rect">
            <a:avLst/>
          </a:prstGeom>
          <a:noFill/>
          <a:ln>
            <a:noFill/>
          </a:ln>
        </p:spPr>
        <p:txBody>
          <a:bodyPr anchorCtr="0" anchor="t" bIns="121900" lIns="121900" spcFirstLastPara="1" rIns="121900" wrap="square" tIns="121900">
            <a:spAutoFit/>
          </a:bodyPr>
          <a:lstStyle/>
          <a:p>
            <a:pPr indent="0" lvl="0" marL="0" rtl="0" algn="l">
              <a:lnSpc>
                <a:spcPct val="100000"/>
              </a:lnSpc>
              <a:spcBef>
                <a:spcPts val="0"/>
              </a:spcBef>
              <a:spcAft>
                <a:spcPts val="0"/>
              </a:spcAft>
              <a:buNone/>
            </a:pPr>
            <a:r>
              <a:rPr lang="en" sz="1100">
                <a:solidFill>
                  <a:srgbClr val="595959"/>
                </a:solidFill>
                <a:latin typeface="Poppins"/>
                <a:ea typeface="Poppins"/>
                <a:cs typeface="Poppins"/>
                <a:sym typeface="Poppins"/>
              </a:rPr>
              <a:t>News API source:</a:t>
            </a:r>
            <a:endParaRPr sz="1100">
              <a:solidFill>
                <a:srgbClr val="595959"/>
              </a:solidFill>
              <a:latin typeface="Poppins"/>
              <a:ea typeface="Poppins"/>
              <a:cs typeface="Poppins"/>
              <a:sym typeface="Poppins"/>
            </a:endParaRPr>
          </a:p>
        </p:txBody>
      </p:sp>
      <p:grpSp>
        <p:nvGrpSpPr>
          <p:cNvPr id="601" name="Google Shape;601;p37"/>
          <p:cNvGrpSpPr/>
          <p:nvPr/>
        </p:nvGrpSpPr>
        <p:grpSpPr>
          <a:xfrm>
            <a:off x="5099124" y="2502925"/>
            <a:ext cx="2210079" cy="369300"/>
            <a:chOff x="5099124" y="2502925"/>
            <a:chExt cx="2210079" cy="369300"/>
          </a:xfrm>
        </p:grpSpPr>
        <p:sp>
          <p:nvSpPr>
            <p:cNvPr id="602" name="Google Shape;602;p37"/>
            <p:cNvSpPr txBox="1"/>
            <p:nvPr/>
          </p:nvSpPr>
          <p:spPr>
            <a:xfrm>
              <a:off x="5282104" y="2502925"/>
              <a:ext cx="20271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chemeClr val="dk2"/>
                  </a:solidFill>
                  <a:latin typeface="Poppins"/>
                  <a:ea typeface="Poppins"/>
                  <a:cs typeface="Poppins"/>
                  <a:sym typeface="Poppins"/>
                </a:rPr>
                <a:t>Google Cloud Platform</a:t>
              </a:r>
              <a:endParaRPr sz="1200">
                <a:solidFill>
                  <a:schemeClr val="dk2"/>
                </a:solidFill>
                <a:latin typeface="Poppins"/>
                <a:ea typeface="Poppins"/>
                <a:cs typeface="Poppins"/>
                <a:sym typeface="Poppins"/>
              </a:endParaRPr>
            </a:p>
          </p:txBody>
        </p:sp>
        <p:pic>
          <p:nvPicPr>
            <p:cNvPr id="603" name="Google Shape;603;p37"/>
            <p:cNvPicPr preferRelativeResize="0"/>
            <p:nvPr/>
          </p:nvPicPr>
          <p:blipFill>
            <a:blip r:embed="rId6">
              <a:alphaModFix/>
            </a:blip>
            <a:stretch>
              <a:fillRect/>
            </a:stretch>
          </p:blipFill>
          <p:spPr>
            <a:xfrm>
              <a:off x="5099124" y="2569325"/>
              <a:ext cx="252125" cy="252125"/>
            </a:xfrm>
            <a:prstGeom prst="rect">
              <a:avLst/>
            </a:prstGeom>
            <a:noFill/>
            <a:ln>
              <a:noFill/>
            </a:ln>
          </p:spPr>
        </p:pic>
      </p:grpSp>
      <p:grpSp>
        <p:nvGrpSpPr>
          <p:cNvPr id="604" name="Google Shape;604;p37"/>
          <p:cNvGrpSpPr/>
          <p:nvPr/>
        </p:nvGrpSpPr>
        <p:grpSpPr>
          <a:xfrm>
            <a:off x="4775312" y="3115494"/>
            <a:ext cx="2639700" cy="834600"/>
            <a:chOff x="4775312" y="4543183"/>
            <a:chExt cx="2639700" cy="834600"/>
          </a:xfrm>
        </p:grpSpPr>
        <p:sp>
          <p:nvSpPr>
            <p:cNvPr id="605" name="Google Shape;605;p37"/>
            <p:cNvSpPr/>
            <p:nvPr/>
          </p:nvSpPr>
          <p:spPr>
            <a:xfrm>
              <a:off x="4775312" y="4543183"/>
              <a:ext cx="2639700" cy="834600"/>
            </a:xfrm>
            <a:prstGeom prst="roundRect">
              <a:avLst>
                <a:gd fmla="val 16667" name="adj"/>
              </a:avLst>
            </a:prstGeom>
            <a:solidFill>
              <a:srgbClr val="43B2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37"/>
            <p:cNvSpPr txBox="1"/>
            <p:nvPr/>
          </p:nvSpPr>
          <p:spPr>
            <a:xfrm>
              <a:off x="5511950" y="4643228"/>
              <a:ext cx="1889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lt1"/>
                  </a:solidFill>
                  <a:latin typeface="Poppins"/>
                  <a:ea typeface="Poppins"/>
                  <a:cs typeface="Poppins"/>
                  <a:sym typeface="Poppins"/>
                </a:rPr>
                <a:t>novia-production</a:t>
              </a:r>
              <a:endParaRPr b="1">
                <a:solidFill>
                  <a:schemeClr val="lt1"/>
                </a:solidFill>
                <a:latin typeface="Poppins"/>
                <a:ea typeface="Poppins"/>
                <a:cs typeface="Poppins"/>
                <a:sym typeface="Poppins"/>
              </a:endParaRPr>
            </a:p>
          </p:txBody>
        </p:sp>
        <p:sp>
          <p:nvSpPr>
            <p:cNvPr id="607" name="Google Shape;607;p37"/>
            <p:cNvSpPr txBox="1"/>
            <p:nvPr/>
          </p:nvSpPr>
          <p:spPr>
            <a:xfrm>
              <a:off x="5511950" y="4873228"/>
              <a:ext cx="1791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Poppins"/>
                  <a:ea typeface="Poppins"/>
                  <a:cs typeface="Poppins"/>
                  <a:sym typeface="Poppins"/>
                </a:rPr>
                <a:t>Compute Engine</a:t>
              </a:r>
              <a:endParaRPr>
                <a:solidFill>
                  <a:schemeClr val="lt1"/>
                </a:solidFill>
                <a:latin typeface="Poppins"/>
                <a:ea typeface="Poppins"/>
                <a:cs typeface="Poppins"/>
                <a:sym typeface="Poppins"/>
              </a:endParaRPr>
            </a:p>
          </p:txBody>
        </p:sp>
        <p:pic>
          <p:nvPicPr>
            <p:cNvPr id="608" name="Google Shape;608;p37"/>
            <p:cNvPicPr preferRelativeResize="0"/>
            <p:nvPr/>
          </p:nvPicPr>
          <p:blipFill>
            <a:blip r:embed="rId7">
              <a:alphaModFix/>
            </a:blip>
            <a:stretch>
              <a:fillRect/>
            </a:stretch>
          </p:blipFill>
          <p:spPr>
            <a:xfrm>
              <a:off x="4903961" y="4667983"/>
              <a:ext cx="585000" cy="585000"/>
            </a:xfrm>
            <a:prstGeom prst="rect">
              <a:avLst/>
            </a:prstGeom>
            <a:noFill/>
            <a:ln>
              <a:noFill/>
            </a:ln>
          </p:spPr>
        </p:pic>
      </p:grpSp>
      <p:cxnSp>
        <p:nvCxnSpPr>
          <p:cNvPr id="609" name="Google Shape;609;p37"/>
          <p:cNvCxnSpPr/>
          <p:nvPr/>
        </p:nvCxnSpPr>
        <p:spPr>
          <a:xfrm>
            <a:off x="3333725" y="3527795"/>
            <a:ext cx="1441500" cy="7500"/>
          </a:xfrm>
          <a:prstGeom prst="straightConnector1">
            <a:avLst/>
          </a:prstGeom>
          <a:noFill/>
          <a:ln cap="flat" cmpd="sng" w="28575">
            <a:solidFill>
              <a:schemeClr val="dk2"/>
            </a:solidFill>
            <a:prstDash val="solid"/>
            <a:round/>
            <a:headEnd len="med" w="med" type="none"/>
            <a:tailEnd len="med" w="med" type="triangle"/>
          </a:ln>
        </p:spPr>
      </p:cxnSp>
      <p:cxnSp>
        <p:nvCxnSpPr>
          <p:cNvPr id="610" name="Google Shape;610;p37"/>
          <p:cNvCxnSpPr/>
          <p:nvPr/>
        </p:nvCxnSpPr>
        <p:spPr>
          <a:xfrm rot="10800000">
            <a:off x="3257600" y="3527750"/>
            <a:ext cx="1441500" cy="7500"/>
          </a:xfrm>
          <a:prstGeom prst="straightConnector1">
            <a:avLst/>
          </a:prstGeom>
          <a:noFill/>
          <a:ln cap="flat" cmpd="sng" w="28575">
            <a:solidFill>
              <a:schemeClr val="dk2"/>
            </a:solidFill>
            <a:prstDash val="solid"/>
            <a:round/>
            <a:headEnd len="med" w="med" type="none"/>
            <a:tailEnd len="med" w="med" type="triangle"/>
          </a:ln>
        </p:spPr>
      </p:cxnSp>
      <p:sp>
        <p:nvSpPr>
          <p:cNvPr id="611" name="Google Shape;611;p37"/>
          <p:cNvSpPr/>
          <p:nvPr/>
        </p:nvSpPr>
        <p:spPr>
          <a:xfrm>
            <a:off x="1641675" y="2854250"/>
            <a:ext cx="1633200" cy="1354500"/>
          </a:xfrm>
          <a:prstGeom prst="roundRect">
            <a:avLst>
              <a:gd fmla="val 16667" name="adj"/>
            </a:avLst>
          </a:prstGeom>
          <a:solidFill>
            <a:srgbClr val="F62254"/>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12" name="Google Shape;612;p37"/>
          <p:cNvPicPr preferRelativeResize="0"/>
          <p:nvPr/>
        </p:nvPicPr>
        <p:blipFill>
          <a:blip r:embed="rId8">
            <a:alphaModFix/>
          </a:blip>
          <a:stretch>
            <a:fillRect/>
          </a:stretch>
        </p:blipFill>
        <p:spPr>
          <a:xfrm>
            <a:off x="1980073" y="2911923"/>
            <a:ext cx="952425" cy="952455"/>
          </a:xfrm>
          <a:prstGeom prst="rect">
            <a:avLst/>
          </a:prstGeom>
          <a:noFill/>
          <a:ln>
            <a:noFill/>
          </a:ln>
        </p:spPr>
      </p:pic>
      <p:sp>
        <p:nvSpPr>
          <p:cNvPr id="613" name="Google Shape;613;p37"/>
          <p:cNvSpPr txBox="1"/>
          <p:nvPr/>
        </p:nvSpPr>
        <p:spPr>
          <a:xfrm>
            <a:off x="1932375" y="3740497"/>
            <a:ext cx="10515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700">
                <a:solidFill>
                  <a:schemeClr val="lt1"/>
                </a:solidFill>
                <a:latin typeface="Poppins"/>
                <a:ea typeface="Poppins"/>
                <a:cs typeface="Poppins"/>
                <a:sym typeface="Poppins"/>
              </a:rPr>
              <a:t>Phone</a:t>
            </a:r>
            <a:endParaRPr sz="1700">
              <a:solidFill>
                <a:schemeClr val="lt1"/>
              </a:solidFill>
              <a:latin typeface="Poppins"/>
              <a:ea typeface="Poppins"/>
              <a:cs typeface="Poppins"/>
              <a:sym typeface="Poppins"/>
            </a:endParaRPr>
          </a:p>
        </p:txBody>
      </p:sp>
      <p:sp>
        <p:nvSpPr>
          <p:cNvPr id="614" name="Google Shape;614;p37"/>
          <p:cNvSpPr/>
          <p:nvPr/>
        </p:nvSpPr>
        <p:spPr>
          <a:xfrm>
            <a:off x="8922719" y="2861725"/>
            <a:ext cx="1633200" cy="1354500"/>
          </a:xfrm>
          <a:prstGeom prst="roundRect">
            <a:avLst>
              <a:gd fmla="val 16667" name="adj"/>
            </a:avLst>
          </a:prstGeom>
          <a:solidFill>
            <a:srgbClr val="4D2F5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37"/>
          <p:cNvSpPr txBox="1"/>
          <p:nvPr/>
        </p:nvSpPr>
        <p:spPr>
          <a:xfrm>
            <a:off x="8925337" y="3738500"/>
            <a:ext cx="16332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700">
                <a:solidFill>
                  <a:schemeClr val="lt1"/>
                </a:solidFill>
                <a:latin typeface="Poppins"/>
                <a:ea typeface="Poppins"/>
                <a:cs typeface="Poppins"/>
                <a:sym typeface="Poppins"/>
              </a:rPr>
              <a:t>News API</a:t>
            </a:r>
            <a:endParaRPr b="1" sz="1700">
              <a:solidFill>
                <a:schemeClr val="lt1"/>
              </a:solidFill>
              <a:latin typeface="Poppins"/>
              <a:ea typeface="Poppins"/>
              <a:cs typeface="Poppins"/>
              <a:sym typeface="Poppins"/>
            </a:endParaRPr>
          </a:p>
        </p:txBody>
      </p:sp>
      <p:pic>
        <p:nvPicPr>
          <p:cNvPr id="616" name="Google Shape;616;p37"/>
          <p:cNvPicPr preferRelativeResize="0"/>
          <p:nvPr/>
        </p:nvPicPr>
        <p:blipFill>
          <a:blip r:embed="rId3">
            <a:alphaModFix/>
          </a:blip>
          <a:stretch>
            <a:fillRect/>
          </a:stretch>
        </p:blipFill>
        <p:spPr>
          <a:xfrm>
            <a:off x="9449440" y="3032024"/>
            <a:ext cx="627549" cy="627549"/>
          </a:xfrm>
          <a:prstGeom prst="rect">
            <a:avLst/>
          </a:prstGeom>
          <a:noFill/>
          <a:ln>
            <a:noFill/>
          </a:ln>
        </p:spPr>
      </p:pic>
      <p:cxnSp>
        <p:nvCxnSpPr>
          <p:cNvPr id="617" name="Google Shape;617;p37"/>
          <p:cNvCxnSpPr>
            <a:stCxn id="614" idx="1"/>
          </p:cNvCxnSpPr>
          <p:nvPr/>
        </p:nvCxnSpPr>
        <p:spPr>
          <a:xfrm rot="10800000">
            <a:off x="7410119" y="3529375"/>
            <a:ext cx="1512600" cy="9600"/>
          </a:xfrm>
          <a:prstGeom prst="straightConnector1">
            <a:avLst/>
          </a:prstGeom>
          <a:noFill/>
          <a:ln cap="flat" cmpd="sng" w="28575">
            <a:solidFill>
              <a:schemeClr val="dk2"/>
            </a:solidFill>
            <a:prstDash val="solid"/>
            <a:round/>
            <a:headEnd len="med" w="med" type="none"/>
            <a:tailEnd len="med" w="med" type="triangle"/>
          </a:ln>
        </p:spPr>
      </p:cxnSp>
    </p:spTree>
  </p:cSld>
  <p:clrMapOvr>
    <a:masterClrMapping/>
  </p:clrMapOvr>
  <p:transition>
    <p:fade/>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601"/>
                                        </p:tgtEl>
                                        <p:attrNameLst>
                                          <p:attrName>style.visibility</p:attrName>
                                        </p:attrNameLst>
                                      </p:cBhvr>
                                      <p:to>
                                        <p:strVal val="visible"/>
                                      </p:to>
                                    </p:set>
                                    <p:animEffect filter="fade" transition="in">
                                      <p:cBhvr>
                                        <p:cTn dur="400"/>
                                        <p:tgtEl>
                                          <p:spTgt spid="60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FFFFFF"/>
        </a:solidFill>
      </p:bgPr>
    </p:bg>
    <p:spTree>
      <p:nvGrpSpPr>
        <p:cNvPr id="621" name="Shape 621"/>
        <p:cNvGrpSpPr/>
        <p:nvPr/>
      </p:nvGrpSpPr>
      <p:grpSpPr>
        <a:xfrm>
          <a:off x="0" y="0"/>
          <a:ext cx="0" cy="0"/>
          <a:chOff x="0" y="0"/>
          <a:chExt cx="0" cy="0"/>
        </a:xfrm>
      </p:grpSpPr>
      <p:sp>
        <p:nvSpPr>
          <p:cNvPr id="622" name="Google Shape;622;p38"/>
          <p:cNvSpPr/>
          <p:nvPr/>
        </p:nvSpPr>
        <p:spPr>
          <a:xfrm rot="5400000">
            <a:off x="322500" y="1527622"/>
            <a:ext cx="1083900" cy="1728900"/>
          </a:xfrm>
          <a:prstGeom prst="round2SameRect">
            <a:avLst>
              <a:gd fmla="val 16667" name="adj1"/>
              <a:gd fmla="val 0" name="adj2"/>
            </a:avLst>
          </a:prstGeom>
          <a:solidFill>
            <a:srgbClr val="4D2F5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23" name="Google Shape;623;p38"/>
          <p:cNvSpPr/>
          <p:nvPr/>
        </p:nvSpPr>
        <p:spPr>
          <a:xfrm flipH="1" rot="-5400000">
            <a:off x="7527500" y="-1742345"/>
            <a:ext cx="1083900" cy="8268300"/>
          </a:xfrm>
          <a:prstGeom prst="round2SameRect">
            <a:avLst>
              <a:gd fmla="val 16667" name="adj1"/>
              <a:gd fmla="val 0" name="adj2"/>
            </a:avLst>
          </a:pr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24" name="Google Shape;624;p38"/>
          <p:cNvSpPr txBox="1"/>
          <p:nvPr/>
        </p:nvSpPr>
        <p:spPr>
          <a:xfrm>
            <a:off x="4056578" y="1829248"/>
            <a:ext cx="3805500" cy="1145100"/>
          </a:xfrm>
          <a:prstGeom prst="rect">
            <a:avLst/>
          </a:prstGeom>
          <a:noFill/>
          <a:ln>
            <a:noFill/>
          </a:ln>
        </p:spPr>
        <p:txBody>
          <a:bodyPr anchorCtr="0" anchor="t" bIns="121900" lIns="121900" spcFirstLastPara="1" rIns="121900" wrap="square" tIns="121900">
            <a:spAutoFit/>
          </a:bodyPr>
          <a:lstStyle/>
          <a:p>
            <a:pPr indent="0" lvl="0" marL="0" rtl="0" algn="l">
              <a:lnSpc>
                <a:spcPct val="115000"/>
              </a:lnSpc>
              <a:spcBef>
                <a:spcPts val="0"/>
              </a:spcBef>
              <a:spcAft>
                <a:spcPts val="0"/>
              </a:spcAft>
              <a:buNone/>
            </a:pPr>
            <a:r>
              <a:rPr b="1" lang="en" sz="1900">
                <a:solidFill>
                  <a:srgbClr val="4D2F5F"/>
                </a:solidFill>
                <a:latin typeface="Poppins"/>
                <a:ea typeface="Poppins"/>
                <a:cs typeface="Poppins"/>
                <a:sym typeface="Poppins"/>
              </a:rPr>
              <a:t>Machine Learning</a:t>
            </a:r>
            <a:endParaRPr b="1" sz="1900">
              <a:solidFill>
                <a:srgbClr val="4D2F5F"/>
              </a:solidFill>
              <a:latin typeface="Poppins"/>
              <a:ea typeface="Poppins"/>
              <a:cs typeface="Poppins"/>
              <a:sym typeface="Poppins"/>
            </a:endParaRPr>
          </a:p>
          <a:p>
            <a:pPr indent="0" lvl="0" marL="0" rtl="0" algn="l">
              <a:lnSpc>
                <a:spcPct val="115000"/>
              </a:lnSpc>
              <a:spcBef>
                <a:spcPts val="0"/>
              </a:spcBef>
              <a:spcAft>
                <a:spcPts val="0"/>
              </a:spcAft>
              <a:buNone/>
            </a:pPr>
            <a:r>
              <a:rPr b="1" lang="en" sz="1700">
                <a:solidFill>
                  <a:srgbClr val="4D2F5F"/>
                </a:solidFill>
                <a:latin typeface="Poppins"/>
                <a:ea typeface="Poppins"/>
                <a:cs typeface="Poppins"/>
                <a:sym typeface="Poppins"/>
              </a:rPr>
              <a:t>•  </a:t>
            </a:r>
            <a:r>
              <a:rPr lang="en" sz="1700">
                <a:solidFill>
                  <a:srgbClr val="4D2F5F"/>
                </a:solidFill>
                <a:latin typeface="Poppins Medium"/>
                <a:ea typeface="Poppins Medium"/>
                <a:cs typeface="Poppins Medium"/>
                <a:sym typeface="Poppins Medium"/>
              </a:rPr>
              <a:t>NLP techniques &amp; methods</a:t>
            </a:r>
            <a:endParaRPr sz="1700">
              <a:solidFill>
                <a:srgbClr val="4D2F5F"/>
              </a:solidFill>
              <a:latin typeface="Poppins Medium"/>
              <a:ea typeface="Poppins Medium"/>
              <a:cs typeface="Poppins Medium"/>
              <a:sym typeface="Poppins Medium"/>
            </a:endParaRPr>
          </a:p>
          <a:p>
            <a:pPr indent="0" lvl="0" marL="0" rtl="0" algn="l">
              <a:lnSpc>
                <a:spcPct val="115000"/>
              </a:lnSpc>
              <a:spcBef>
                <a:spcPts val="0"/>
              </a:spcBef>
              <a:spcAft>
                <a:spcPts val="0"/>
              </a:spcAft>
              <a:buClr>
                <a:schemeClr val="dk1"/>
              </a:buClr>
              <a:buSzPts val="1500"/>
              <a:buFont typeface="Arial"/>
              <a:buNone/>
            </a:pPr>
            <a:r>
              <a:rPr b="1" lang="en" sz="1700">
                <a:solidFill>
                  <a:srgbClr val="4D2F5F"/>
                </a:solidFill>
                <a:latin typeface="Poppins"/>
                <a:ea typeface="Poppins"/>
                <a:cs typeface="Poppins"/>
                <a:sym typeface="Poppins"/>
              </a:rPr>
              <a:t>•  </a:t>
            </a:r>
            <a:r>
              <a:rPr lang="en" sz="1700">
                <a:solidFill>
                  <a:srgbClr val="4D2F5F"/>
                </a:solidFill>
                <a:latin typeface="Poppins Medium"/>
                <a:ea typeface="Poppins Medium"/>
                <a:cs typeface="Poppins Medium"/>
                <a:sym typeface="Poppins Medium"/>
              </a:rPr>
              <a:t>Datasets</a:t>
            </a:r>
            <a:endParaRPr sz="1700">
              <a:solidFill>
                <a:srgbClr val="4D2F5F"/>
              </a:solidFill>
              <a:latin typeface="Poppins Medium"/>
              <a:ea typeface="Poppins Medium"/>
              <a:cs typeface="Poppins Medium"/>
              <a:sym typeface="Poppins Medium"/>
            </a:endParaRPr>
          </a:p>
        </p:txBody>
      </p:sp>
      <p:sp>
        <p:nvSpPr>
          <p:cNvPr id="625" name="Google Shape;625;p38"/>
          <p:cNvSpPr/>
          <p:nvPr/>
        </p:nvSpPr>
        <p:spPr>
          <a:xfrm rot="5400000">
            <a:off x="749133" y="2415289"/>
            <a:ext cx="1083900" cy="2581500"/>
          </a:xfrm>
          <a:prstGeom prst="round2SameRect">
            <a:avLst>
              <a:gd fmla="val 16667" name="adj1"/>
              <a:gd fmla="val 0" name="adj2"/>
            </a:avLst>
          </a:prstGeom>
          <a:solidFill>
            <a:srgbClr val="48BBF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26" name="Google Shape;626;p38"/>
          <p:cNvSpPr/>
          <p:nvPr/>
        </p:nvSpPr>
        <p:spPr>
          <a:xfrm flipH="1" rot="-5400000">
            <a:off x="7946933" y="7322"/>
            <a:ext cx="1095300" cy="7399500"/>
          </a:xfrm>
          <a:prstGeom prst="round2SameRect">
            <a:avLst>
              <a:gd fmla="val 16667" name="adj1"/>
              <a:gd fmla="val 0" name="adj2"/>
            </a:avLst>
          </a:pr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27" name="Google Shape;627;p38"/>
          <p:cNvSpPr txBox="1"/>
          <p:nvPr/>
        </p:nvSpPr>
        <p:spPr>
          <a:xfrm>
            <a:off x="4923575" y="3138655"/>
            <a:ext cx="5060100" cy="1145100"/>
          </a:xfrm>
          <a:prstGeom prst="rect">
            <a:avLst/>
          </a:prstGeom>
          <a:noFill/>
          <a:ln>
            <a:noFill/>
          </a:ln>
        </p:spPr>
        <p:txBody>
          <a:bodyPr anchorCtr="0" anchor="t" bIns="121900" lIns="121900" spcFirstLastPara="1" rIns="121900" wrap="square" tIns="121900">
            <a:spAutoFit/>
          </a:bodyPr>
          <a:lstStyle/>
          <a:p>
            <a:pPr indent="0" lvl="0" marL="0" rtl="0" algn="l">
              <a:lnSpc>
                <a:spcPct val="115000"/>
              </a:lnSpc>
              <a:spcBef>
                <a:spcPts val="0"/>
              </a:spcBef>
              <a:spcAft>
                <a:spcPts val="0"/>
              </a:spcAft>
              <a:buNone/>
            </a:pPr>
            <a:r>
              <a:rPr b="1" lang="en" sz="1900">
                <a:solidFill>
                  <a:srgbClr val="4D2F5F"/>
                </a:solidFill>
                <a:latin typeface="Poppins"/>
                <a:ea typeface="Poppins"/>
                <a:cs typeface="Poppins"/>
                <a:sym typeface="Poppins"/>
              </a:rPr>
              <a:t>Android &amp; Cloud</a:t>
            </a:r>
            <a:endParaRPr b="1" sz="1900">
              <a:solidFill>
                <a:srgbClr val="4D2F5F"/>
              </a:solidFill>
              <a:latin typeface="Poppins"/>
              <a:ea typeface="Poppins"/>
              <a:cs typeface="Poppins"/>
              <a:sym typeface="Poppins"/>
            </a:endParaRPr>
          </a:p>
          <a:p>
            <a:pPr indent="0" lvl="0" marL="0" rtl="0" algn="l">
              <a:lnSpc>
                <a:spcPct val="115000"/>
              </a:lnSpc>
              <a:spcBef>
                <a:spcPts val="0"/>
              </a:spcBef>
              <a:spcAft>
                <a:spcPts val="0"/>
              </a:spcAft>
              <a:buNone/>
            </a:pPr>
            <a:r>
              <a:rPr b="1" lang="en" sz="1700">
                <a:solidFill>
                  <a:srgbClr val="4D2F5F"/>
                </a:solidFill>
                <a:latin typeface="Poppins"/>
                <a:ea typeface="Poppins"/>
                <a:cs typeface="Poppins"/>
                <a:sym typeface="Poppins"/>
              </a:rPr>
              <a:t>•  </a:t>
            </a:r>
            <a:r>
              <a:rPr lang="en" sz="1700">
                <a:solidFill>
                  <a:srgbClr val="4D2F5F"/>
                </a:solidFill>
                <a:latin typeface="Poppins Medium"/>
                <a:ea typeface="Poppins Medium"/>
                <a:cs typeface="Poppins Medium"/>
                <a:sym typeface="Poppins Medium"/>
              </a:rPr>
              <a:t>How to integrate the ML model?</a:t>
            </a:r>
            <a:endParaRPr sz="1700">
              <a:solidFill>
                <a:srgbClr val="4D2F5F"/>
              </a:solidFill>
              <a:latin typeface="Poppins Medium"/>
              <a:ea typeface="Poppins Medium"/>
              <a:cs typeface="Poppins Medium"/>
              <a:sym typeface="Poppins Medium"/>
            </a:endParaRPr>
          </a:p>
          <a:p>
            <a:pPr indent="0" lvl="0" marL="0" rtl="0" algn="l">
              <a:lnSpc>
                <a:spcPct val="115000"/>
              </a:lnSpc>
              <a:spcBef>
                <a:spcPts val="0"/>
              </a:spcBef>
              <a:spcAft>
                <a:spcPts val="0"/>
              </a:spcAft>
              <a:buNone/>
            </a:pPr>
            <a:r>
              <a:rPr b="1" lang="en" sz="1700">
                <a:solidFill>
                  <a:srgbClr val="4D2F5F"/>
                </a:solidFill>
                <a:latin typeface="Poppins"/>
                <a:ea typeface="Poppins"/>
                <a:cs typeface="Poppins"/>
                <a:sym typeface="Poppins"/>
              </a:rPr>
              <a:t>•  </a:t>
            </a:r>
            <a:r>
              <a:rPr lang="en" sz="1700">
                <a:solidFill>
                  <a:srgbClr val="4D2F5F"/>
                </a:solidFill>
                <a:latin typeface="Poppins Medium"/>
                <a:ea typeface="Poppins Medium"/>
                <a:cs typeface="Poppins Medium"/>
                <a:sym typeface="Poppins Medium"/>
              </a:rPr>
              <a:t>How to build the API?</a:t>
            </a:r>
            <a:endParaRPr sz="1700">
              <a:solidFill>
                <a:srgbClr val="4D2F5F"/>
              </a:solidFill>
              <a:latin typeface="Poppins Medium"/>
              <a:ea typeface="Poppins Medium"/>
              <a:cs typeface="Poppins Medium"/>
              <a:sym typeface="Poppins Medium"/>
            </a:endParaRPr>
          </a:p>
        </p:txBody>
      </p:sp>
      <p:sp>
        <p:nvSpPr>
          <p:cNvPr id="628" name="Google Shape;628;p38"/>
          <p:cNvSpPr/>
          <p:nvPr/>
        </p:nvSpPr>
        <p:spPr>
          <a:xfrm rot="5400000">
            <a:off x="1186800" y="3290955"/>
            <a:ext cx="1083900" cy="3458100"/>
          </a:xfrm>
          <a:prstGeom prst="round2SameRect">
            <a:avLst>
              <a:gd fmla="val 16667" name="adj1"/>
              <a:gd fmla="val 0" name="adj2"/>
            </a:avLst>
          </a:prstGeom>
          <a:solidFill>
            <a:srgbClr val="F62254"/>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29" name="Google Shape;629;p38"/>
          <p:cNvSpPr/>
          <p:nvPr/>
        </p:nvSpPr>
        <p:spPr>
          <a:xfrm flipH="1" rot="-5400000">
            <a:off x="8379250" y="1751172"/>
            <a:ext cx="1095300" cy="6535200"/>
          </a:xfrm>
          <a:prstGeom prst="round2SameRect">
            <a:avLst>
              <a:gd fmla="val 16667" name="adj1"/>
              <a:gd fmla="val 0" name="adj2"/>
            </a:avLst>
          </a:pr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30" name="Google Shape;630;p38"/>
          <p:cNvSpPr txBox="1"/>
          <p:nvPr/>
        </p:nvSpPr>
        <p:spPr>
          <a:xfrm>
            <a:off x="5791042" y="4459581"/>
            <a:ext cx="6244500" cy="1145100"/>
          </a:xfrm>
          <a:prstGeom prst="rect">
            <a:avLst/>
          </a:prstGeom>
          <a:noFill/>
          <a:ln>
            <a:noFill/>
          </a:ln>
        </p:spPr>
        <p:txBody>
          <a:bodyPr anchorCtr="0" anchor="t" bIns="121900" lIns="121900" spcFirstLastPara="1" rIns="121900" wrap="square" tIns="121900">
            <a:spAutoFit/>
          </a:bodyPr>
          <a:lstStyle/>
          <a:p>
            <a:pPr indent="0" lvl="0" marL="0" rtl="0" algn="l">
              <a:lnSpc>
                <a:spcPct val="115000"/>
              </a:lnSpc>
              <a:spcBef>
                <a:spcPts val="0"/>
              </a:spcBef>
              <a:spcAft>
                <a:spcPts val="0"/>
              </a:spcAft>
              <a:buNone/>
            </a:pPr>
            <a:r>
              <a:rPr b="1" lang="en" sz="1900">
                <a:solidFill>
                  <a:srgbClr val="4D2F5F"/>
                </a:solidFill>
                <a:latin typeface="Poppins"/>
                <a:ea typeface="Poppins"/>
                <a:cs typeface="Poppins"/>
                <a:sym typeface="Poppins"/>
              </a:rPr>
              <a:t>Other</a:t>
            </a:r>
            <a:endParaRPr b="1" sz="1900">
              <a:solidFill>
                <a:srgbClr val="4D2F5F"/>
              </a:solidFill>
              <a:latin typeface="Poppins"/>
              <a:ea typeface="Poppins"/>
              <a:cs typeface="Poppins"/>
              <a:sym typeface="Poppins"/>
            </a:endParaRPr>
          </a:p>
          <a:p>
            <a:pPr indent="0" lvl="0" marL="0" rtl="0" algn="l">
              <a:lnSpc>
                <a:spcPct val="115000"/>
              </a:lnSpc>
              <a:spcBef>
                <a:spcPts val="0"/>
              </a:spcBef>
              <a:spcAft>
                <a:spcPts val="0"/>
              </a:spcAft>
              <a:buNone/>
            </a:pPr>
            <a:r>
              <a:rPr b="1" lang="en" sz="1700">
                <a:solidFill>
                  <a:srgbClr val="4D2F5F"/>
                </a:solidFill>
                <a:latin typeface="Poppins"/>
                <a:ea typeface="Poppins"/>
                <a:cs typeface="Poppins"/>
                <a:sym typeface="Poppins"/>
              </a:rPr>
              <a:t>•  </a:t>
            </a:r>
            <a:r>
              <a:rPr lang="en" sz="1700">
                <a:solidFill>
                  <a:srgbClr val="4D2F5F"/>
                </a:solidFill>
                <a:latin typeface="Poppins Medium"/>
                <a:ea typeface="Poppins Medium"/>
                <a:cs typeface="Poppins Medium"/>
                <a:sym typeface="Poppins Medium"/>
              </a:rPr>
              <a:t>Each of us have unfinished tasks/courses in Bangkit</a:t>
            </a:r>
            <a:endParaRPr sz="1700">
              <a:solidFill>
                <a:srgbClr val="4D2F5F"/>
              </a:solidFill>
              <a:latin typeface="Poppins Medium"/>
              <a:ea typeface="Poppins Medium"/>
              <a:cs typeface="Poppins Medium"/>
              <a:sym typeface="Poppins Medium"/>
            </a:endParaRPr>
          </a:p>
          <a:p>
            <a:pPr indent="0" lvl="0" marL="0" rtl="0" algn="l">
              <a:lnSpc>
                <a:spcPct val="115000"/>
              </a:lnSpc>
              <a:spcBef>
                <a:spcPts val="0"/>
              </a:spcBef>
              <a:spcAft>
                <a:spcPts val="0"/>
              </a:spcAft>
              <a:buNone/>
            </a:pPr>
            <a:r>
              <a:rPr b="1" lang="en" sz="1700">
                <a:solidFill>
                  <a:srgbClr val="4D2F5F"/>
                </a:solidFill>
                <a:latin typeface="Poppins"/>
                <a:ea typeface="Poppins"/>
                <a:cs typeface="Poppins"/>
                <a:sym typeface="Poppins"/>
              </a:rPr>
              <a:t>•  </a:t>
            </a:r>
            <a:r>
              <a:rPr lang="en" sz="1700">
                <a:solidFill>
                  <a:srgbClr val="4D2F5F"/>
                </a:solidFill>
                <a:latin typeface="Poppins Medium"/>
                <a:ea typeface="Poppins Medium"/>
                <a:cs typeface="Poppins Medium"/>
                <a:sym typeface="Poppins Medium"/>
              </a:rPr>
              <a:t>Limited amount of time</a:t>
            </a:r>
            <a:endParaRPr sz="1700">
              <a:solidFill>
                <a:srgbClr val="4D2F5F"/>
              </a:solidFill>
              <a:latin typeface="Poppins Medium"/>
              <a:ea typeface="Poppins Medium"/>
              <a:cs typeface="Poppins Medium"/>
              <a:sym typeface="Poppins Medium"/>
            </a:endParaRPr>
          </a:p>
        </p:txBody>
      </p:sp>
      <p:pic>
        <p:nvPicPr>
          <p:cNvPr id="631" name="Google Shape;631;p38"/>
          <p:cNvPicPr preferRelativeResize="0"/>
          <p:nvPr/>
        </p:nvPicPr>
        <p:blipFill>
          <a:blip r:embed="rId3">
            <a:alphaModFix/>
          </a:blip>
          <a:stretch>
            <a:fillRect/>
          </a:stretch>
        </p:blipFill>
        <p:spPr>
          <a:xfrm>
            <a:off x="560500" y="5981667"/>
            <a:ext cx="1479600" cy="412133"/>
          </a:xfrm>
          <a:prstGeom prst="rect">
            <a:avLst/>
          </a:prstGeom>
          <a:noFill/>
          <a:ln>
            <a:noFill/>
          </a:ln>
        </p:spPr>
      </p:pic>
      <p:sp>
        <p:nvSpPr>
          <p:cNvPr id="632" name="Google Shape;632;p38"/>
          <p:cNvSpPr txBox="1"/>
          <p:nvPr/>
        </p:nvSpPr>
        <p:spPr>
          <a:xfrm>
            <a:off x="412767" y="894700"/>
            <a:ext cx="3805500" cy="754200"/>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None/>
            </a:pPr>
            <a:r>
              <a:rPr lang="en" sz="3300">
                <a:solidFill>
                  <a:srgbClr val="4D2F5F"/>
                </a:solidFill>
                <a:latin typeface="Poppins"/>
                <a:ea typeface="Poppins"/>
                <a:cs typeface="Poppins"/>
                <a:sym typeface="Poppins"/>
              </a:rPr>
              <a:t>Our </a:t>
            </a:r>
            <a:r>
              <a:rPr b="1" lang="en" sz="3300">
                <a:solidFill>
                  <a:srgbClr val="4D2F5F"/>
                </a:solidFill>
                <a:latin typeface="Poppins"/>
                <a:ea typeface="Poppins"/>
                <a:cs typeface="Poppins"/>
                <a:sym typeface="Poppins"/>
              </a:rPr>
              <a:t>challenges</a:t>
            </a:r>
            <a:endParaRPr sz="3300">
              <a:solidFill>
                <a:srgbClr val="4D2F5F"/>
              </a:solidFill>
              <a:latin typeface="Poppins"/>
              <a:ea typeface="Poppins"/>
              <a:cs typeface="Poppins"/>
              <a:sym typeface="Poppins"/>
            </a:endParaRPr>
          </a:p>
        </p:txBody>
      </p:sp>
      <p:sp>
        <p:nvSpPr>
          <p:cNvPr id="633" name="Google Shape;633;p38"/>
          <p:cNvSpPr/>
          <p:nvPr/>
        </p:nvSpPr>
        <p:spPr>
          <a:xfrm rot="5400000">
            <a:off x="2290200" y="1396519"/>
            <a:ext cx="1083900" cy="1991100"/>
          </a:xfrm>
          <a:prstGeom prst="roundRect">
            <a:avLst>
              <a:gd fmla="val 14053" name="adj"/>
            </a:avLst>
          </a:prstGeom>
          <a:solidFill>
            <a:schemeClr val="accent4"/>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p>
        </p:txBody>
      </p:sp>
      <p:sp>
        <p:nvSpPr>
          <p:cNvPr id="634" name="Google Shape;634;p38"/>
          <p:cNvSpPr/>
          <p:nvPr/>
        </p:nvSpPr>
        <p:spPr>
          <a:xfrm rot="5400000">
            <a:off x="3143467" y="2710485"/>
            <a:ext cx="1083900" cy="1991100"/>
          </a:xfrm>
          <a:prstGeom prst="roundRect">
            <a:avLst>
              <a:gd fmla="val 14053" name="adj"/>
            </a:avLst>
          </a:prstGeom>
          <a:solidFill>
            <a:schemeClr val="accent5"/>
          </a:solidFill>
          <a:ln>
            <a:noFill/>
          </a:ln>
        </p:spPr>
        <p:txBody>
          <a:bodyPr anchorCtr="0" anchor="ctr" bIns="121900" lIns="121900" spcFirstLastPara="1" rIns="121900" wrap="square" tIns="121900">
            <a:noAutofit/>
          </a:bodyPr>
          <a:lstStyle/>
          <a:p>
            <a:pPr indent="0" lvl="0" marL="0" rtl="0" algn="l">
              <a:spcBef>
                <a:spcPts val="0"/>
              </a:spcBef>
              <a:spcAft>
                <a:spcPts val="0"/>
              </a:spcAft>
              <a:buClr>
                <a:schemeClr val="dk1"/>
              </a:buClr>
              <a:buSzPts val="1500"/>
              <a:buFont typeface="Arial"/>
              <a:buNone/>
            </a:pPr>
            <a:r>
              <a:t/>
            </a:r>
            <a:endParaRPr sz="1900">
              <a:solidFill>
                <a:schemeClr val="dk1"/>
              </a:solidFill>
            </a:endParaRPr>
          </a:p>
        </p:txBody>
      </p:sp>
      <p:sp>
        <p:nvSpPr>
          <p:cNvPr id="635" name="Google Shape;635;p38"/>
          <p:cNvSpPr/>
          <p:nvPr/>
        </p:nvSpPr>
        <p:spPr>
          <a:xfrm rot="5400000">
            <a:off x="4019433" y="4026585"/>
            <a:ext cx="1083900" cy="1991100"/>
          </a:xfrm>
          <a:prstGeom prst="roundRect">
            <a:avLst>
              <a:gd fmla="val 14053" name="adj"/>
            </a:avLst>
          </a:prstGeom>
          <a:solidFill>
            <a:srgbClr val="EA9999"/>
          </a:solidFill>
          <a:ln>
            <a:noFill/>
          </a:ln>
        </p:spPr>
        <p:txBody>
          <a:bodyPr anchorCtr="0" anchor="ctr" bIns="121900" lIns="121900" spcFirstLastPara="1" rIns="121900" wrap="square" tIns="121900">
            <a:noAutofit/>
          </a:bodyPr>
          <a:lstStyle/>
          <a:p>
            <a:pPr indent="0" lvl="0" marL="0" rtl="0" algn="l">
              <a:spcBef>
                <a:spcPts val="0"/>
              </a:spcBef>
              <a:spcAft>
                <a:spcPts val="0"/>
              </a:spcAft>
              <a:buClr>
                <a:schemeClr val="dk1"/>
              </a:buClr>
              <a:buSzPts val="1500"/>
              <a:buFont typeface="Arial"/>
              <a:buNone/>
            </a:pPr>
            <a:r>
              <a:t/>
            </a:r>
            <a:endParaRPr sz="1900">
              <a:solidFill>
                <a:schemeClr val="dk1"/>
              </a:solidFill>
            </a:endParaRPr>
          </a:p>
        </p:txBody>
      </p:sp>
      <p:pic>
        <p:nvPicPr>
          <p:cNvPr id="636" name="Google Shape;636;p38"/>
          <p:cNvPicPr preferRelativeResize="0"/>
          <p:nvPr/>
        </p:nvPicPr>
        <p:blipFill>
          <a:blip r:embed="rId4">
            <a:alphaModFix amt="40000"/>
          </a:blip>
          <a:stretch>
            <a:fillRect/>
          </a:stretch>
        </p:blipFill>
        <p:spPr>
          <a:xfrm>
            <a:off x="2427413" y="1987113"/>
            <a:ext cx="809363" cy="809363"/>
          </a:xfrm>
          <a:prstGeom prst="rect">
            <a:avLst/>
          </a:prstGeom>
          <a:noFill/>
          <a:ln>
            <a:noFill/>
          </a:ln>
        </p:spPr>
      </p:pic>
      <p:pic>
        <p:nvPicPr>
          <p:cNvPr id="637" name="Google Shape;637;p38"/>
          <p:cNvPicPr preferRelativeResize="0"/>
          <p:nvPr/>
        </p:nvPicPr>
        <p:blipFill>
          <a:blip r:embed="rId5">
            <a:alphaModFix amt="40000"/>
          </a:blip>
          <a:stretch>
            <a:fillRect/>
          </a:stretch>
        </p:blipFill>
        <p:spPr>
          <a:xfrm>
            <a:off x="3270887" y="3288452"/>
            <a:ext cx="834875" cy="834898"/>
          </a:xfrm>
          <a:prstGeom prst="rect">
            <a:avLst/>
          </a:prstGeom>
          <a:noFill/>
          <a:ln>
            <a:noFill/>
          </a:ln>
        </p:spPr>
      </p:pic>
      <p:pic>
        <p:nvPicPr>
          <p:cNvPr id="638" name="Google Shape;638;p38"/>
          <p:cNvPicPr preferRelativeResize="0"/>
          <p:nvPr/>
        </p:nvPicPr>
        <p:blipFill>
          <a:blip r:embed="rId6">
            <a:alphaModFix amt="40000"/>
          </a:blip>
          <a:stretch>
            <a:fillRect/>
          </a:stretch>
        </p:blipFill>
        <p:spPr>
          <a:xfrm>
            <a:off x="4071075" y="4544662"/>
            <a:ext cx="974938" cy="974938"/>
          </a:xfrm>
          <a:prstGeom prst="rect">
            <a:avLst/>
          </a:prstGeom>
          <a:noFill/>
          <a:ln>
            <a:noFill/>
          </a:ln>
        </p:spPr>
      </p:pic>
      <p:sp>
        <p:nvSpPr>
          <p:cNvPr id="639" name="Google Shape;639;p38"/>
          <p:cNvSpPr txBox="1"/>
          <p:nvPr/>
        </p:nvSpPr>
        <p:spPr>
          <a:xfrm>
            <a:off x="1223325" y="2045450"/>
            <a:ext cx="505500" cy="692700"/>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None/>
            </a:pPr>
            <a:r>
              <a:rPr b="1" lang="en" sz="2900">
                <a:solidFill>
                  <a:schemeClr val="lt1"/>
                </a:solidFill>
                <a:latin typeface="Poppins"/>
                <a:ea typeface="Poppins"/>
                <a:cs typeface="Poppins"/>
                <a:sym typeface="Poppins"/>
              </a:rPr>
              <a:t>1</a:t>
            </a:r>
            <a:endParaRPr sz="2900">
              <a:solidFill>
                <a:schemeClr val="lt1"/>
              </a:solidFill>
              <a:latin typeface="Poppins"/>
              <a:ea typeface="Poppins"/>
              <a:cs typeface="Poppins"/>
              <a:sym typeface="Poppins"/>
            </a:endParaRPr>
          </a:p>
        </p:txBody>
      </p:sp>
      <p:sp>
        <p:nvSpPr>
          <p:cNvPr id="640" name="Google Shape;640;p38"/>
          <p:cNvSpPr txBox="1"/>
          <p:nvPr/>
        </p:nvSpPr>
        <p:spPr>
          <a:xfrm>
            <a:off x="2040100" y="3359675"/>
            <a:ext cx="535800" cy="692700"/>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None/>
            </a:pPr>
            <a:r>
              <a:rPr b="1" lang="en" sz="2900">
                <a:solidFill>
                  <a:schemeClr val="lt1"/>
                </a:solidFill>
                <a:latin typeface="Poppins"/>
                <a:ea typeface="Poppins"/>
                <a:cs typeface="Poppins"/>
                <a:sym typeface="Poppins"/>
              </a:rPr>
              <a:t>2</a:t>
            </a:r>
            <a:endParaRPr sz="2900">
              <a:solidFill>
                <a:schemeClr val="lt1"/>
              </a:solidFill>
              <a:latin typeface="Poppins"/>
              <a:ea typeface="Poppins"/>
              <a:cs typeface="Poppins"/>
              <a:sym typeface="Poppins"/>
            </a:endParaRPr>
          </a:p>
        </p:txBody>
      </p:sp>
      <p:sp>
        <p:nvSpPr>
          <p:cNvPr id="641" name="Google Shape;641;p38"/>
          <p:cNvSpPr txBox="1"/>
          <p:nvPr/>
        </p:nvSpPr>
        <p:spPr>
          <a:xfrm>
            <a:off x="2922000" y="4675775"/>
            <a:ext cx="535800" cy="692700"/>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None/>
            </a:pPr>
            <a:r>
              <a:rPr b="1" lang="en" sz="2900">
                <a:solidFill>
                  <a:schemeClr val="lt1"/>
                </a:solidFill>
                <a:latin typeface="Poppins"/>
                <a:ea typeface="Poppins"/>
                <a:cs typeface="Poppins"/>
                <a:sym typeface="Poppins"/>
              </a:rPr>
              <a:t>3</a:t>
            </a:r>
            <a:endParaRPr sz="2900">
              <a:solidFill>
                <a:schemeClr val="lt1"/>
              </a:solidFill>
              <a:latin typeface="Poppins"/>
              <a:ea typeface="Poppins"/>
              <a:cs typeface="Poppins"/>
              <a:sym typeface="Poppins"/>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45" name="Shape 645"/>
        <p:cNvGrpSpPr/>
        <p:nvPr/>
      </p:nvGrpSpPr>
      <p:grpSpPr>
        <a:xfrm>
          <a:off x="0" y="0"/>
          <a:ext cx="0" cy="0"/>
          <a:chOff x="0" y="0"/>
          <a:chExt cx="0" cy="0"/>
        </a:xfrm>
      </p:grpSpPr>
      <p:sp>
        <p:nvSpPr>
          <p:cNvPr id="646" name="Google Shape;646;p39"/>
          <p:cNvSpPr txBox="1"/>
          <p:nvPr/>
        </p:nvSpPr>
        <p:spPr>
          <a:xfrm>
            <a:off x="4670849" y="894700"/>
            <a:ext cx="2850300" cy="754200"/>
          </a:xfrm>
          <a:prstGeom prst="rect">
            <a:avLst/>
          </a:prstGeom>
          <a:noFill/>
          <a:ln>
            <a:noFill/>
          </a:ln>
        </p:spPr>
        <p:txBody>
          <a:bodyPr anchorCtr="0" anchor="t" bIns="121900" lIns="121900" spcFirstLastPara="1" rIns="121900" wrap="square" tIns="121900">
            <a:spAutoFit/>
          </a:bodyPr>
          <a:lstStyle/>
          <a:p>
            <a:pPr indent="0" lvl="0" marL="0" rtl="0" algn="ctr">
              <a:spcBef>
                <a:spcPts val="0"/>
              </a:spcBef>
              <a:spcAft>
                <a:spcPts val="0"/>
              </a:spcAft>
              <a:buNone/>
            </a:pPr>
            <a:r>
              <a:rPr b="1" lang="en" sz="3300">
                <a:solidFill>
                  <a:srgbClr val="4D2F5F"/>
                </a:solidFill>
                <a:latin typeface="Poppins"/>
                <a:ea typeface="Poppins"/>
                <a:cs typeface="Poppins"/>
                <a:sym typeface="Poppins"/>
              </a:rPr>
              <a:t>Priority l</a:t>
            </a:r>
            <a:r>
              <a:rPr b="1" lang="en" sz="3300">
                <a:solidFill>
                  <a:srgbClr val="4D2F5F"/>
                </a:solidFill>
                <a:latin typeface="Poppins"/>
                <a:ea typeface="Poppins"/>
                <a:cs typeface="Poppins"/>
                <a:sym typeface="Poppins"/>
              </a:rPr>
              <a:t>ist</a:t>
            </a:r>
            <a:endParaRPr sz="3300">
              <a:solidFill>
                <a:srgbClr val="4D2F5F"/>
              </a:solidFill>
              <a:latin typeface="Poppins"/>
              <a:ea typeface="Poppins"/>
              <a:cs typeface="Poppins"/>
              <a:sym typeface="Poppins"/>
            </a:endParaRPr>
          </a:p>
        </p:txBody>
      </p:sp>
      <p:sp>
        <p:nvSpPr>
          <p:cNvPr id="647" name="Google Shape;647;p39"/>
          <p:cNvSpPr txBox="1"/>
          <p:nvPr/>
        </p:nvSpPr>
        <p:spPr>
          <a:xfrm>
            <a:off x="4902550" y="522375"/>
            <a:ext cx="2387100" cy="585000"/>
          </a:xfrm>
          <a:prstGeom prst="rect">
            <a:avLst/>
          </a:prstGeom>
          <a:noFill/>
          <a:ln>
            <a:noFill/>
          </a:ln>
        </p:spPr>
        <p:txBody>
          <a:bodyPr anchorCtr="0" anchor="t" bIns="121900" lIns="121900" spcFirstLastPara="1" rIns="121900" wrap="square" tIns="121900">
            <a:spAutoFit/>
          </a:bodyPr>
          <a:lstStyle/>
          <a:p>
            <a:pPr indent="0" lvl="0" marL="0" rtl="0" algn="ctr">
              <a:spcBef>
                <a:spcPts val="0"/>
              </a:spcBef>
              <a:spcAft>
                <a:spcPts val="0"/>
              </a:spcAft>
              <a:buNone/>
            </a:pPr>
            <a:r>
              <a:rPr lang="en" sz="2200">
                <a:solidFill>
                  <a:srgbClr val="4D2F5F"/>
                </a:solidFill>
                <a:latin typeface="Poppins"/>
                <a:ea typeface="Poppins"/>
                <a:cs typeface="Poppins"/>
                <a:sym typeface="Poppins"/>
              </a:rPr>
              <a:t>Android App</a:t>
            </a:r>
            <a:endParaRPr sz="2200">
              <a:solidFill>
                <a:srgbClr val="4D2F5F"/>
              </a:solidFill>
              <a:latin typeface="Poppins"/>
              <a:ea typeface="Poppins"/>
              <a:cs typeface="Poppins"/>
              <a:sym typeface="Poppins"/>
            </a:endParaRPr>
          </a:p>
        </p:txBody>
      </p:sp>
      <p:pic>
        <p:nvPicPr>
          <p:cNvPr id="648" name="Google Shape;648;p39"/>
          <p:cNvPicPr preferRelativeResize="0"/>
          <p:nvPr/>
        </p:nvPicPr>
        <p:blipFill>
          <a:blip r:embed="rId3">
            <a:alphaModFix/>
          </a:blip>
          <a:stretch>
            <a:fillRect/>
          </a:stretch>
        </p:blipFill>
        <p:spPr>
          <a:xfrm>
            <a:off x="560500" y="5981667"/>
            <a:ext cx="1479600" cy="412133"/>
          </a:xfrm>
          <a:prstGeom prst="rect">
            <a:avLst/>
          </a:prstGeom>
          <a:noFill/>
          <a:ln>
            <a:noFill/>
          </a:ln>
        </p:spPr>
      </p:pic>
      <p:sp>
        <p:nvSpPr>
          <p:cNvPr id="649" name="Google Shape;649;p39"/>
          <p:cNvSpPr/>
          <p:nvPr/>
        </p:nvSpPr>
        <p:spPr>
          <a:xfrm>
            <a:off x="784475" y="2277549"/>
            <a:ext cx="2036400" cy="2036400"/>
          </a:xfrm>
          <a:prstGeom prst="ellipse">
            <a:avLst/>
          </a:prstGeom>
          <a:solidFill>
            <a:srgbClr val="4D2F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39"/>
          <p:cNvSpPr txBox="1"/>
          <p:nvPr/>
        </p:nvSpPr>
        <p:spPr>
          <a:xfrm>
            <a:off x="784575" y="4465000"/>
            <a:ext cx="2036400" cy="828000"/>
          </a:xfrm>
          <a:prstGeom prst="rect">
            <a:avLst/>
          </a:prstGeom>
          <a:noFill/>
          <a:ln>
            <a:noFill/>
          </a:ln>
        </p:spPr>
        <p:txBody>
          <a:bodyPr anchorCtr="0" anchor="t" bIns="121900" lIns="121900" spcFirstLastPara="1" rIns="121900" wrap="square" tIns="121900">
            <a:spAutoFit/>
          </a:bodyPr>
          <a:lstStyle/>
          <a:p>
            <a:pPr indent="0" lvl="0" marL="0" rtl="0" algn="ctr">
              <a:lnSpc>
                <a:spcPct val="110000"/>
              </a:lnSpc>
              <a:spcBef>
                <a:spcPts val="0"/>
              </a:spcBef>
              <a:spcAft>
                <a:spcPts val="0"/>
              </a:spcAft>
              <a:buNone/>
            </a:pPr>
            <a:r>
              <a:rPr lang="en" sz="1800">
                <a:solidFill>
                  <a:srgbClr val="4D2F5F"/>
                </a:solidFill>
                <a:latin typeface="Poppins Medium"/>
                <a:ea typeface="Poppins Medium"/>
                <a:cs typeface="Poppins Medium"/>
                <a:sym typeface="Poppins Medium"/>
              </a:rPr>
              <a:t>Functional</a:t>
            </a:r>
            <a:endParaRPr sz="1800">
              <a:solidFill>
                <a:srgbClr val="4D2F5F"/>
              </a:solidFill>
              <a:latin typeface="Poppins Medium"/>
              <a:ea typeface="Poppins Medium"/>
              <a:cs typeface="Poppins Medium"/>
              <a:sym typeface="Poppins Medium"/>
            </a:endParaRPr>
          </a:p>
          <a:p>
            <a:pPr indent="0" lvl="0" marL="0" rtl="0" algn="ctr">
              <a:lnSpc>
                <a:spcPct val="110000"/>
              </a:lnSpc>
              <a:spcBef>
                <a:spcPts val="0"/>
              </a:spcBef>
              <a:spcAft>
                <a:spcPts val="0"/>
              </a:spcAft>
              <a:buNone/>
            </a:pPr>
            <a:r>
              <a:rPr lang="en" sz="1800">
                <a:solidFill>
                  <a:srgbClr val="4D2F5F"/>
                </a:solidFill>
                <a:latin typeface="Poppins Medium"/>
                <a:ea typeface="Poppins Medium"/>
                <a:cs typeface="Poppins Medium"/>
                <a:sym typeface="Poppins Medium"/>
              </a:rPr>
              <a:t>chatbot (MVP)</a:t>
            </a:r>
            <a:endParaRPr sz="1800">
              <a:solidFill>
                <a:srgbClr val="4D2F5F"/>
              </a:solidFill>
              <a:latin typeface="Poppins Medium"/>
              <a:ea typeface="Poppins Medium"/>
              <a:cs typeface="Poppins Medium"/>
              <a:sym typeface="Poppins Medium"/>
            </a:endParaRPr>
          </a:p>
        </p:txBody>
      </p:sp>
      <p:sp>
        <p:nvSpPr>
          <p:cNvPr id="651" name="Google Shape;651;p39"/>
          <p:cNvSpPr/>
          <p:nvPr/>
        </p:nvSpPr>
        <p:spPr>
          <a:xfrm>
            <a:off x="969830" y="2277550"/>
            <a:ext cx="412200" cy="412200"/>
          </a:xfrm>
          <a:prstGeom prst="ellipse">
            <a:avLst/>
          </a:prstGeom>
          <a:solidFill>
            <a:schemeClr val="lt1"/>
          </a:solidFill>
          <a:ln cap="flat" cmpd="sng" w="19050">
            <a:solidFill>
              <a:srgbClr val="4D2F5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rgbClr val="4D2F5F"/>
                </a:solidFill>
                <a:latin typeface="Poppins SemiBold"/>
                <a:ea typeface="Poppins SemiBold"/>
                <a:cs typeface="Poppins SemiBold"/>
                <a:sym typeface="Poppins SemiBold"/>
              </a:rPr>
              <a:t>1</a:t>
            </a:r>
            <a:endParaRPr sz="1800">
              <a:solidFill>
                <a:srgbClr val="4D2F5F"/>
              </a:solidFill>
              <a:latin typeface="Poppins SemiBold"/>
              <a:ea typeface="Poppins SemiBold"/>
              <a:cs typeface="Poppins SemiBold"/>
              <a:sym typeface="Poppins SemiBold"/>
            </a:endParaRPr>
          </a:p>
        </p:txBody>
      </p:sp>
      <p:sp>
        <p:nvSpPr>
          <p:cNvPr id="652" name="Google Shape;652;p39"/>
          <p:cNvSpPr/>
          <p:nvPr/>
        </p:nvSpPr>
        <p:spPr>
          <a:xfrm>
            <a:off x="3646913" y="2277549"/>
            <a:ext cx="2036400" cy="2036400"/>
          </a:xfrm>
          <a:prstGeom prst="ellipse">
            <a:avLst/>
          </a:prstGeom>
          <a:solidFill>
            <a:srgbClr val="48BB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39"/>
          <p:cNvSpPr txBox="1"/>
          <p:nvPr/>
        </p:nvSpPr>
        <p:spPr>
          <a:xfrm>
            <a:off x="3425725" y="4465000"/>
            <a:ext cx="2478900" cy="828000"/>
          </a:xfrm>
          <a:prstGeom prst="rect">
            <a:avLst/>
          </a:prstGeom>
          <a:noFill/>
          <a:ln>
            <a:noFill/>
          </a:ln>
        </p:spPr>
        <p:txBody>
          <a:bodyPr anchorCtr="0" anchor="t" bIns="121900" lIns="121900" spcFirstLastPara="1" rIns="121900" wrap="square" tIns="121900">
            <a:spAutoFit/>
          </a:bodyPr>
          <a:lstStyle/>
          <a:p>
            <a:pPr indent="0" lvl="0" marL="0" rtl="0" algn="ctr">
              <a:lnSpc>
                <a:spcPct val="110000"/>
              </a:lnSpc>
              <a:spcBef>
                <a:spcPts val="0"/>
              </a:spcBef>
              <a:spcAft>
                <a:spcPts val="0"/>
              </a:spcAft>
              <a:buNone/>
            </a:pPr>
            <a:r>
              <a:rPr lang="en" sz="1800">
                <a:solidFill>
                  <a:srgbClr val="4D2F5F"/>
                </a:solidFill>
                <a:latin typeface="Poppins Medium"/>
                <a:ea typeface="Poppins Medium"/>
                <a:cs typeface="Poppins Medium"/>
                <a:sym typeface="Poppins Medium"/>
              </a:rPr>
              <a:t>Tips/Trick &amp; News</a:t>
            </a:r>
            <a:endParaRPr sz="1800">
              <a:solidFill>
                <a:srgbClr val="4D2F5F"/>
              </a:solidFill>
              <a:latin typeface="Poppins Medium"/>
              <a:ea typeface="Poppins Medium"/>
              <a:cs typeface="Poppins Medium"/>
              <a:sym typeface="Poppins Medium"/>
            </a:endParaRPr>
          </a:p>
          <a:p>
            <a:pPr indent="0" lvl="0" marL="0" rtl="0" algn="ctr">
              <a:lnSpc>
                <a:spcPct val="110000"/>
              </a:lnSpc>
              <a:spcBef>
                <a:spcPts val="0"/>
              </a:spcBef>
              <a:spcAft>
                <a:spcPts val="0"/>
              </a:spcAft>
              <a:buNone/>
            </a:pPr>
            <a:r>
              <a:rPr lang="en" sz="1800">
                <a:solidFill>
                  <a:srgbClr val="4D2F5F"/>
                </a:solidFill>
                <a:latin typeface="Poppins Medium"/>
                <a:ea typeface="Poppins Medium"/>
                <a:cs typeface="Poppins Medium"/>
                <a:sym typeface="Poppins Medium"/>
              </a:rPr>
              <a:t>feature</a:t>
            </a:r>
            <a:endParaRPr sz="1800">
              <a:solidFill>
                <a:srgbClr val="4D2F5F"/>
              </a:solidFill>
              <a:latin typeface="Poppins Medium"/>
              <a:ea typeface="Poppins Medium"/>
              <a:cs typeface="Poppins Medium"/>
              <a:sym typeface="Poppins Medium"/>
            </a:endParaRPr>
          </a:p>
        </p:txBody>
      </p:sp>
      <p:sp>
        <p:nvSpPr>
          <p:cNvPr id="654" name="Google Shape;654;p39"/>
          <p:cNvSpPr/>
          <p:nvPr/>
        </p:nvSpPr>
        <p:spPr>
          <a:xfrm>
            <a:off x="3832268" y="2277550"/>
            <a:ext cx="412200" cy="412200"/>
          </a:xfrm>
          <a:prstGeom prst="ellipse">
            <a:avLst/>
          </a:prstGeom>
          <a:solidFill>
            <a:schemeClr val="lt1"/>
          </a:solidFill>
          <a:ln cap="flat" cmpd="sng" w="19050">
            <a:solidFill>
              <a:srgbClr val="4D2F5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rgbClr val="4D2F5F"/>
                </a:solidFill>
                <a:latin typeface="Poppins SemiBold"/>
                <a:ea typeface="Poppins SemiBold"/>
                <a:cs typeface="Poppins SemiBold"/>
                <a:sym typeface="Poppins SemiBold"/>
              </a:rPr>
              <a:t>2</a:t>
            </a:r>
            <a:endParaRPr sz="1800">
              <a:solidFill>
                <a:srgbClr val="4D2F5F"/>
              </a:solidFill>
              <a:latin typeface="Poppins SemiBold"/>
              <a:ea typeface="Poppins SemiBold"/>
              <a:cs typeface="Poppins SemiBold"/>
              <a:sym typeface="Poppins SemiBold"/>
            </a:endParaRPr>
          </a:p>
        </p:txBody>
      </p:sp>
      <p:sp>
        <p:nvSpPr>
          <p:cNvPr id="655" name="Google Shape;655;p39"/>
          <p:cNvSpPr/>
          <p:nvPr/>
        </p:nvSpPr>
        <p:spPr>
          <a:xfrm>
            <a:off x="6508513" y="2277549"/>
            <a:ext cx="2036400" cy="2036400"/>
          </a:xfrm>
          <a:prstGeom prst="ellipse">
            <a:avLst/>
          </a:prstGeom>
          <a:solidFill>
            <a:srgbClr val="F622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39"/>
          <p:cNvSpPr txBox="1"/>
          <p:nvPr/>
        </p:nvSpPr>
        <p:spPr>
          <a:xfrm>
            <a:off x="6508625" y="4465000"/>
            <a:ext cx="2036400" cy="828000"/>
          </a:xfrm>
          <a:prstGeom prst="rect">
            <a:avLst/>
          </a:prstGeom>
          <a:noFill/>
          <a:ln>
            <a:noFill/>
          </a:ln>
        </p:spPr>
        <p:txBody>
          <a:bodyPr anchorCtr="0" anchor="t" bIns="121900" lIns="121900" spcFirstLastPara="1" rIns="121900" wrap="square" tIns="121900">
            <a:spAutoFit/>
          </a:bodyPr>
          <a:lstStyle/>
          <a:p>
            <a:pPr indent="0" lvl="0" marL="0" rtl="0" algn="ctr">
              <a:lnSpc>
                <a:spcPct val="110000"/>
              </a:lnSpc>
              <a:spcBef>
                <a:spcPts val="0"/>
              </a:spcBef>
              <a:spcAft>
                <a:spcPts val="0"/>
              </a:spcAft>
              <a:buNone/>
            </a:pPr>
            <a:r>
              <a:rPr lang="en" sz="1800">
                <a:solidFill>
                  <a:srgbClr val="4D2F5F"/>
                </a:solidFill>
                <a:latin typeface="Poppins Medium"/>
                <a:ea typeface="Poppins Medium"/>
                <a:cs typeface="Poppins Medium"/>
                <a:sym typeface="Poppins Medium"/>
              </a:rPr>
              <a:t>SOS</a:t>
            </a:r>
            <a:endParaRPr sz="1800">
              <a:solidFill>
                <a:srgbClr val="4D2F5F"/>
              </a:solidFill>
              <a:latin typeface="Poppins Medium"/>
              <a:ea typeface="Poppins Medium"/>
              <a:cs typeface="Poppins Medium"/>
              <a:sym typeface="Poppins Medium"/>
            </a:endParaRPr>
          </a:p>
          <a:p>
            <a:pPr indent="0" lvl="0" marL="0" rtl="0" algn="ctr">
              <a:lnSpc>
                <a:spcPct val="110000"/>
              </a:lnSpc>
              <a:spcBef>
                <a:spcPts val="0"/>
              </a:spcBef>
              <a:spcAft>
                <a:spcPts val="0"/>
              </a:spcAft>
              <a:buNone/>
            </a:pPr>
            <a:r>
              <a:rPr lang="en" sz="1800">
                <a:solidFill>
                  <a:srgbClr val="4D2F5F"/>
                </a:solidFill>
                <a:latin typeface="Poppins Medium"/>
                <a:ea typeface="Poppins Medium"/>
                <a:cs typeface="Poppins Medium"/>
                <a:sym typeface="Poppins Medium"/>
              </a:rPr>
              <a:t>feature</a:t>
            </a:r>
            <a:endParaRPr sz="1800">
              <a:solidFill>
                <a:srgbClr val="4D2F5F"/>
              </a:solidFill>
              <a:latin typeface="Poppins Medium"/>
              <a:ea typeface="Poppins Medium"/>
              <a:cs typeface="Poppins Medium"/>
              <a:sym typeface="Poppins Medium"/>
            </a:endParaRPr>
          </a:p>
        </p:txBody>
      </p:sp>
      <p:sp>
        <p:nvSpPr>
          <p:cNvPr id="657" name="Google Shape;657;p39"/>
          <p:cNvSpPr/>
          <p:nvPr/>
        </p:nvSpPr>
        <p:spPr>
          <a:xfrm>
            <a:off x="6693868" y="2277550"/>
            <a:ext cx="412200" cy="412200"/>
          </a:xfrm>
          <a:prstGeom prst="ellipse">
            <a:avLst/>
          </a:prstGeom>
          <a:solidFill>
            <a:schemeClr val="lt1"/>
          </a:solidFill>
          <a:ln cap="flat" cmpd="sng" w="19050">
            <a:solidFill>
              <a:srgbClr val="4D2F5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rgbClr val="4D2F5F"/>
                </a:solidFill>
                <a:latin typeface="Poppins SemiBold"/>
                <a:ea typeface="Poppins SemiBold"/>
                <a:cs typeface="Poppins SemiBold"/>
                <a:sym typeface="Poppins SemiBold"/>
              </a:rPr>
              <a:t>3</a:t>
            </a:r>
            <a:endParaRPr sz="1800">
              <a:solidFill>
                <a:srgbClr val="4D2F5F"/>
              </a:solidFill>
              <a:latin typeface="Poppins SemiBold"/>
              <a:ea typeface="Poppins SemiBold"/>
              <a:cs typeface="Poppins SemiBold"/>
              <a:sym typeface="Poppins SemiBold"/>
            </a:endParaRPr>
          </a:p>
        </p:txBody>
      </p:sp>
      <p:sp>
        <p:nvSpPr>
          <p:cNvPr id="658" name="Google Shape;658;p39"/>
          <p:cNvSpPr/>
          <p:nvPr/>
        </p:nvSpPr>
        <p:spPr>
          <a:xfrm>
            <a:off x="9371013" y="2277549"/>
            <a:ext cx="2036400" cy="2036400"/>
          </a:xfrm>
          <a:prstGeom prst="ellipse">
            <a:avLst/>
          </a:prstGeom>
          <a:solidFill>
            <a:srgbClr val="4D2F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39"/>
          <p:cNvSpPr txBox="1"/>
          <p:nvPr/>
        </p:nvSpPr>
        <p:spPr>
          <a:xfrm>
            <a:off x="9371125" y="4465000"/>
            <a:ext cx="2036400" cy="828000"/>
          </a:xfrm>
          <a:prstGeom prst="rect">
            <a:avLst/>
          </a:prstGeom>
          <a:noFill/>
          <a:ln>
            <a:noFill/>
          </a:ln>
        </p:spPr>
        <p:txBody>
          <a:bodyPr anchorCtr="0" anchor="t" bIns="121900" lIns="121900" spcFirstLastPara="1" rIns="121900" wrap="square" tIns="121900">
            <a:spAutoFit/>
          </a:bodyPr>
          <a:lstStyle/>
          <a:p>
            <a:pPr indent="0" lvl="0" marL="0" rtl="0" algn="ctr">
              <a:lnSpc>
                <a:spcPct val="110000"/>
              </a:lnSpc>
              <a:spcBef>
                <a:spcPts val="0"/>
              </a:spcBef>
              <a:spcAft>
                <a:spcPts val="0"/>
              </a:spcAft>
              <a:buClr>
                <a:schemeClr val="dk1"/>
              </a:buClr>
              <a:buSzPts val="1100"/>
              <a:buFont typeface="Arial"/>
              <a:buNone/>
            </a:pPr>
            <a:r>
              <a:rPr lang="en" sz="1800">
                <a:solidFill>
                  <a:srgbClr val="4D2F5F"/>
                </a:solidFill>
                <a:latin typeface="Poppins Medium"/>
                <a:ea typeface="Poppins Medium"/>
                <a:cs typeface="Poppins Medium"/>
                <a:sym typeface="Poppins Medium"/>
              </a:rPr>
              <a:t>User</a:t>
            </a:r>
            <a:endParaRPr sz="1800">
              <a:solidFill>
                <a:srgbClr val="4D2F5F"/>
              </a:solidFill>
              <a:latin typeface="Poppins Medium"/>
              <a:ea typeface="Poppins Medium"/>
              <a:cs typeface="Poppins Medium"/>
              <a:sym typeface="Poppins Medium"/>
            </a:endParaRPr>
          </a:p>
          <a:p>
            <a:pPr indent="0" lvl="0" marL="0" rtl="0" algn="ctr">
              <a:lnSpc>
                <a:spcPct val="110000"/>
              </a:lnSpc>
              <a:spcBef>
                <a:spcPts val="0"/>
              </a:spcBef>
              <a:spcAft>
                <a:spcPts val="0"/>
              </a:spcAft>
              <a:buNone/>
            </a:pPr>
            <a:r>
              <a:rPr lang="en" sz="1800">
                <a:solidFill>
                  <a:srgbClr val="4D2F5F"/>
                </a:solidFill>
                <a:latin typeface="Poppins Medium"/>
                <a:ea typeface="Poppins Medium"/>
                <a:cs typeface="Poppins Medium"/>
                <a:sym typeface="Poppins Medium"/>
              </a:rPr>
              <a:t>authentication</a:t>
            </a:r>
            <a:endParaRPr sz="1800">
              <a:solidFill>
                <a:srgbClr val="4D2F5F"/>
              </a:solidFill>
              <a:latin typeface="Poppins Medium"/>
              <a:ea typeface="Poppins Medium"/>
              <a:cs typeface="Poppins Medium"/>
              <a:sym typeface="Poppins Medium"/>
            </a:endParaRPr>
          </a:p>
        </p:txBody>
      </p:sp>
      <p:sp>
        <p:nvSpPr>
          <p:cNvPr id="660" name="Google Shape;660;p39"/>
          <p:cNvSpPr/>
          <p:nvPr/>
        </p:nvSpPr>
        <p:spPr>
          <a:xfrm>
            <a:off x="9556368" y="2277550"/>
            <a:ext cx="412200" cy="412200"/>
          </a:xfrm>
          <a:prstGeom prst="ellipse">
            <a:avLst/>
          </a:prstGeom>
          <a:solidFill>
            <a:schemeClr val="lt1"/>
          </a:solidFill>
          <a:ln cap="flat" cmpd="sng" w="19050">
            <a:solidFill>
              <a:srgbClr val="4D2F5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rgbClr val="4D2F5F"/>
                </a:solidFill>
                <a:latin typeface="Poppins SemiBold"/>
                <a:ea typeface="Poppins SemiBold"/>
                <a:cs typeface="Poppins SemiBold"/>
                <a:sym typeface="Poppins SemiBold"/>
              </a:rPr>
              <a:t>4</a:t>
            </a:r>
            <a:endParaRPr sz="1800">
              <a:solidFill>
                <a:srgbClr val="4D2F5F"/>
              </a:solidFill>
              <a:latin typeface="Poppins SemiBold"/>
              <a:ea typeface="Poppins SemiBold"/>
              <a:cs typeface="Poppins SemiBold"/>
              <a:sym typeface="Poppins SemiBold"/>
            </a:endParaRPr>
          </a:p>
        </p:txBody>
      </p:sp>
      <p:pic>
        <p:nvPicPr>
          <p:cNvPr id="661" name="Google Shape;661;p39"/>
          <p:cNvPicPr preferRelativeResize="0"/>
          <p:nvPr/>
        </p:nvPicPr>
        <p:blipFill>
          <a:blip r:embed="rId4">
            <a:alphaModFix/>
          </a:blip>
          <a:stretch>
            <a:fillRect/>
          </a:stretch>
        </p:blipFill>
        <p:spPr>
          <a:xfrm>
            <a:off x="6854875" y="2604902"/>
            <a:ext cx="1344625" cy="1344625"/>
          </a:xfrm>
          <a:prstGeom prst="rect">
            <a:avLst/>
          </a:prstGeom>
          <a:noFill/>
          <a:ln>
            <a:noFill/>
          </a:ln>
        </p:spPr>
      </p:pic>
      <p:pic>
        <p:nvPicPr>
          <p:cNvPr id="662" name="Google Shape;662;p39"/>
          <p:cNvPicPr preferRelativeResize="0"/>
          <p:nvPr/>
        </p:nvPicPr>
        <p:blipFill>
          <a:blip r:embed="rId5">
            <a:alphaModFix/>
          </a:blip>
          <a:stretch>
            <a:fillRect/>
          </a:stretch>
        </p:blipFill>
        <p:spPr>
          <a:xfrm>
            <a:off x="3376730" y="2433998"/>
            <a:ext cx="2575401" cy="1716918"/>
          </a:xfrm>
          <a:prstGeom prst="rect">
            <a:avLst/>
          </a:prstGeom>
          <a:noFill/>
          <a:ln>
            <a:noFill/>
          </a:ln>
        </p:spPr>
      </p:pic>
      <p:pic>
        <p:nvPicPr>
          <p:cNvPr id="663" name="Google Shape;663;p39"/>
          <p:cNvPicPr preferRelativeResize="0"/>
          <p:nvPr/>
        </p:nvPicPr>
        <p:blipFill>
          <a:blip r:embed="rId6">
            <a:alphaModFix/>
          </a:blip>
          <a:stretch>
            <a:fillRect/>
          </a:stretch>
        </p:blipFill>
        <p:spPr>
          <a:xfrm>
            <a:off x="1122985" y="2631768"/>
            <a:ext cx="1344626" cy="1344626"/>
          </a:xfrm>
          <a:prstGeom prst="rect">
            <a:avLst/>
          </a:prstGeom>
          <a:noFill/>
          <a:ln>
            <a:noFill/>
          </a:ln>
        </p:spPr>
      </p:pic>
      <p:pic>
        <p:nvPicPr>
          <p:cNvPr id="664" name="Google Shape;664;p39"/>
          <p:cNvPicPr preferRelativeResize="0"/>
          <p:nvPr/>
        </p:nvPicPr>
        <p:blipFill>
          <a:blip r:embed="rId7">
            <a:alphaModFix/>
          </a:blip>
          <a:stretch>
            <a:fillRect/>
          </a:stretch>
        </p:blipFill>
        <p:spPr>
          <a:xfrm>
            <a:off x="9728900" y="2701975"/>
            <a:ext cx="1344625" cy="1142922"/>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68" name="Shape 668"/>
        <p:cNvGrpSpPr/>
        <p:nvPr/>
      </p:nvGrpSpPr>
      <p:grpSpPr>
        <a:xfrm>
          <a:off x="0" y="0"/>
          <a:ext cx="0" cy="0"/>
          <a:chOff x="0" y="0"/>
          <a:chExt cx="0" cy="0"/>
        </a:xfrm>
      </p:grpSpPr>
      <p:sp>
        <p:nvSpPr>
          <p:cNvPr id="669" name="Google Shape;669;p40"/>
          <p:cNvSpPr txBox="1"/>
          <p:nvPr/>
        </p:nvSpPr>
        <p:spPr>
          <a:xfrm>
            <a:off x="4670849" y="894700"/>
            <a:ext cx="2850300" cy="754200"/>
          </a:xfrm>
          <a:prstGeom prst="rect">
            <a:avLst/>
          </a:prstGeom>
          <a:noFill/>
          <a:ln>
            <a:noFill/>
          </a:ln>
        </p:spPr>
        <p:txBody>
          <a:bodyPr anchorCtr="0" anchor="t" bIns="121900" lIns="121900" spcFirstLastPara="1" rIns="121900" wrap="square" tIns="121900">
            <a:spAutoFit/>
          </a:bodyPr>
          <a:lstStyle/>
          <a:p>
            <a:pPr indent="0" lvl="0" marL="0" rtl="0" algn="ctr">
              <a:spcBef>
                <a:spcPts val="0"/>
              </a:spcBef>
              <a:spcAft>
                <a:spcPts val="0"/>
              </a:spcAft>
              <a:buNone/>
            </a:pPr>
            <a:r>
              <a:rPr b="1" lang="en" sz="3300">
                <a:solidFill>
                  <a:srgbClr val="4D2F5F"/>
                </a:solidFill>
                <a:latin typeface="Poppins"/>
                <a:ea typeface="Poppins"/>
                <a:cs typeface="Poppins"/>
                <a:sym typeface="Poppins"/>
              </a:rPr>
              <a:t>Priority list</a:t>
            </a:r>
            <a:endParaRPr sz="3300">
              <a:solidFill>
                <a:srgbClr val="4D2F5F"/>
              </a:solidFill>
              <a:latin typeface="Poppins"/>
              <a:ea typeface="Poppins"/>
              <a:cs typeface="Poppins"/>
              <a:sym typeface="Poppins"/>
            </a:endParaRPr>
          </a:p>
        </p:txBody>
      </p:sp>
      <p:pic>
        <p:nvPicPr>
          <p:cNvPr id="670" name="Google Shape;670;p40"/>
          <p:cNvPicPr preferRelativeResize="0"/>
          <p:nvPr/>
        </p:nvPicPr>
        <p:blipFill>
          <a:blip r:embed="rId3">
            <a:alphaModFix/>
          </a:blip>
          <a:stretch>
            <a:fillRect/>
          </a:stretch>
        </p:blipFill>
        <p:spPr>
          <a:xfrm>
            <a:off x="560500" y="5981667"/>
            <a:ext cx="1479600" cy="412133"/>
          </a:xfrm>
          <a:prstGeom prst="rect">
            <a:avLst/>
          </a:prstGeom>
          <a:noFill/>
          <a:ln>
            <a:noFill/>
          </a:ln>
        </p:spPr>
      </p:pic>
      <p:sp>
        <p:nvSpPr>
          <p:cNvPr id="671" name="Google Shape;671;p40"/>
          <p:cNvSpPr txBox="1"/>
          <p:nvPr/>
        </p:nvSpPr>
        <p:spPr>
          <a:xfrm>
            <a:off x="4439175" y="522375"/>
            <a:ext cx="3313800" cy="585000"/>
          </a:xfrm>
          <a:prstGeom prst="rect">
            <a:avLst/>
          </a:prstGeom>
          <a:noFill/>
          <a:ln>
            <a:noFill/>
          </a:ln>
        </p:spPr>
        <p:txBody>
          <a:bodyPr anchorCtr="0" anchor="t" bIns="121900" lIns="121900" spcFirstLastPara="1" rIns="121900" wrap="square" tIns="121900">
            <a:spAutoFit/>
          </a:bodyPr>
          <a:lstStyle/>
          <a:p>
            <a:pPr indent="0" lvl="0" marL="0" rtl="0" algn="ctr">
              <a:spcBef>
                <a:spcPts val="0"/>
              </a:spcBef>
              <a:spcAft>
                <a:spcPts val="0"/>
              </a:spcAft>
              <a:buNone/>
            </a:pPr>
            <a:r>
              <a:rPr lang="en" sz="2200">
                <a:solidFill>
                  <a:srgbClr val="4D2F5F"/>
                </a:solidFill>
                <a:latin typeface="Poppins"/>
                <a:ea typeface="Poppins"/>
                <a:cs typeface="Poppins"/>
                <a:sym typeface="Poppins"/>
              </a:rPr>
              <a:t>Machine Learning</a:t>
            </a:r>
            <a:endParaRPr sz="2200">
              <a:solidFill>
                <a:srgbClr val="4D2F5F"/>
              </a:solidFill>
              <a:latin typeface="Poppins"/>
              <a:ea typeface="Poppins"/>
              <a:cs typeface="Poppins"/>
              <a:sym typeface="Poppins"/>
            </a:endParaRPr>
          </a:p>
        </p:txBody>
      </p:sp>
      <p:sp>
        <p:nvSpPr>
          <p:cNvPr id="672" name="Google Shape;672;p40"/>
          <p:cNvSpPr/>
          <p:nvPr/>
        </p:nvSpPr>
        <p:spPr>
          <a:xfrm>
            <a:off x="2232275" y="2277549"/>
            <a:ext cx="2036400" cy="2036400"/>
          </a:xfrm>
          <a:prstGeom prst="ellipse">
            <a:avLst/>
          </a:prstGeom>
          <a:solidFill>
            <a:srgbClr val="4D2F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40"/>
          <p:cNvSpPr txBox="1"/>
          <p:nvPr/>
        </p:nvSpPr>
        <p:spPr>
          <a:xfrm>
            <a:off x="2232375" y="4465000"/>
            <a:ext cx="2036400" cy="828000"/>
          </a:xfrm>
          <a:prstGeom prst="rect">
            <a:avLst/>
          </a:prstGeom>
          <a:noFill/>
          <a:ln>
            <a:noFill/>
          </a:ln>
        </p:spPr>
        <p:txBody>
          <a:bodyPr anchorCtr="0" anchor="t" bIns="121900" lIns="121900" spcFirstLastPara="1" rIns="121900" wrap="square" tIns="121900">
            <a:spAutoFit/>
          </a:bodyPr>
          <a:lstStyle/>
          <a:p>
            <a:pPr indent="0" lvl="0" marL="0" rtl="0" algn="ctr">
              <a:lnSpc>
                <a:spcPct val="110000"/>
              </a:lnSpc>
              <a:spcBef>
                <a:spcPts val="0"/>
              </a:spcBef>
              <a:spcAft>
                <a:spcPts val="0"/>
              </a:spcAft>
              <a:buNone/>
            </a:pPr>
            <a:r>
              <a:rPr lang="en" sz="1800">
                <a:solidFill>
                  <a:srgbClr val="4D2F5F"/>
                </a:solidFill>
                <a:latin typeface="Poppins Medium"/>
                <a:ea typeface="Poppins Medium"/>
                <a:cs typeface="Poppins Medium"/>
                <a:sym typeface="Poppins Medium"/>
              </a:rPr>
              <a:t>Effective ML Model</a:t>
            </a:r>
            <a:endParaRPr sz="1800">
              <a:solidFill>
                <a:srgbClr val="4D2F5F"/>
              </a:solidFill>
              <a:latin typeface="Poppins Medium"/>
              <a:ea typeface="Poppins Medium"/>
              <a:cs typeface="Poppins Medium"/>
              <a:sym typeface="Poppins Medium"/>
            </a:endParaRPr>
          </a:p>
        </p:txBody>
      </p:sp>
      <p:sp>
        <p:nvSpPr>
          <p:cNvPr id="674" name="Google Shape;674;p40"/>
          <p:cNvSpPr/>
          <p:nvPr/>
        </p:nvSpPr>
        <p:spPr>
          <a:xfrm>
            <a:off x="2417630" y="2277550"/>
            <a:ext cx="412200" cy="412200"/>
          </a:xfrm>
          <a:prstGeom prst="ellipse">
            <a:avLst/>
          </a:prstGeom>
          <a:solidFill>
            <a:schemeClr val="lt1"/>
          </a:solidFill>
          <a:ln cap="flat" cmpd="sng" w="19050">
            <a:solidFill>
              <a:srgbClr val="4D2F5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rgbClr val="4D2F5F"/>
                </a:solidFill>
                <a:latin typeface="Poppins SemiBold"/>
                <a:ea typeface="Poppins SemiBold"/>
                <a:cs typeface="Poppins SemiBold"/>
                <a:sym typeface="Poppins SemiBold"/>
              </a:rPr>
              <a:t>1</a:t>
            </a:r>
            <a:endParaRPr sz="1800">
              <a:solidFill>
                <a:srgbClr val="4D2F5F"/>
              </a:solidFill>
              <a:latin typeface="Poppins SemiBold"/>
              <a:ea typeface="Poppins SemiBold"/>
              <a:cs typeface="Poppins SemiBold"/>
              <a:sym typeface="Poppins SemiBold"/>
            </a:endParaRPr>
          </a:p>
        </p:txBody>
      </p:sp>
      <p:sp>
        <p:nvSpPr>
          <p:cNvPr id="675" name="Google Shape;675;p40"/>
          <p:cNvSpPr/>
          <p:nvPr/>
        </p:nvSpPr>
        <p:spPr>
          <a:xfrm>
            <a:off x="5094713" y="2277549"/>
            <a:ext cx="2036400" cy="2036400"/>
          </a:xfrm>
          <a:prstGeom prst="ellipse">
            <a:avLst/>
          </a:prstGeom>
          <a:solidFill>
            <a:srgbClr val="48BB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40"/>
          <p:cNvSpPr txBox="1"/>
          <p:nvPr/>
        </p:nvSpPr>
        <p:spPr>
          <a:xfrm>
            <a:off x="4682150" y="4465000"/>
            <a:ext cx="2861700" cy="828000"/>
          </a:xfrm>
          <a:prstGeom prst="rect">
            <a:avLst/>
          </a:prstGeom>
          <a:noFill/>
          <a:ln>
            <a:noFill/>
          </a:ln>
        </p:spPr>
        <p:txBody>
          <a:bodyPr anchorCtr="0" anchor="t" bIns="121900" lIns="121900" spcFirstLastPara="1" rIns="121900" wrap="square" tIns="121900">
            <a:spAutoFit/>
          </a:bodyPr>
          <a:lstStyle/>
          <a:p>
            <a:pPr indent="0" lvl="0" marL="0" rtl="0" algn="ctr">
              <a:lnSpc>
                <a:spcPct val="110000"/>
              </a:lnSpc>
              <a:spcBef>
                <a:spcPts val="0"/>
              </a:spcBef>
              <a:spcAft>
                <a:spcPts val="0"/>
              </a:spcAft>
              <a:buNone/>
            </a:pPr>
            <a:r>
              <a:rPr lang="en" sz="1800">
                <a:solidFill>
                  <a:srgbClr val="4D2F5F"/>
                </a:solidFill>
                <a:latin typeface="Poppins Medium"/>
                <a:ea typeface="Poppins Medium"/>
                <a:cs typeface="Poppins Medium"/>
                <a:sym typeface="Poppins Medium"/>
              </a:rPr>
              <a:t>Suitable hyperparameter</a:t>
            </a:r>
            <a:endParaRPr sz="1800">
              <a:solidFill>
                <a:srgbClr val="4D2F5F"/>
              </a:solidFill>
              <a:latin typeface="Poppins Medium"/>
              <a:ea typeface="Poppins Medium"/>
              <a:cs typeface="Poppins Medium"/>
              <a:sym typeface="Poppins Medium"/>
            </a:endParaRPr>
          </a:p>
        </p:txBody>
      </p:sp>
      <p:sp>
        <p:nvSpPr>
          <p:cNvPr id="677" name="Google Shape;677;p40"/>
          <p:cNvSpPr/>
          <p:nvPr/>
        </p:nvSpPr>
        <p:spPr>
          <a:xfrm>
            <a:off x="5280068" y="2277550"/>
            <a:ext cx="412200" cy="412200"/>
          </a:xfrm>
          <a:prstGeom prst="ellipse">
            <a:avLst/>
          </a:prstGeom>
          <a:solidFill>
            <a:schemeClr val="lt1"/>
          </a:solidFill>
          <a:ln cap="flat" cmpd="sng" w="19050">
            <a:solidFill>
              <a:srgbClr val="4D2F5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rgbClr val="4D2F5F"/>
                </a:solidFill>
                <a:latin typeface="Poppins SemiBold"/>
                <a:ea typeface="Poppins SemiBold"/>
                <a:cs typeface="Poppins SemiBold"/>
                <a:sym typeface="Poppins SemiBold"/>
              </a:rPr>
              <a:t>2</a:t>
            </a:r>
            <a:endParaRPr sz="1800">
              <a:solidFill>
                <a:srgbClr val="4D2F5F"/>
              </a:solidFill>
              <a:latin typeface="Poppins SemiBold"/>
              <a:ea typeface="Poppins SemiBold"/>
              <a:cs typeface="Poppins SemiBold"/>
              <a:sym typeface="Poppins SemiBold"/>
            </a:endParaRPr>
          </a:p>
        </p:txBody>
      </p:sp>
      <p:sp>
        <p:nvSpPr>
          <p:cNvPr id="678" name="Google Shape;678;p40"/>
          <p:cNvSpPr/>
          <p:nvPr/>
        </p:nvSpPr>
        <p:spPr>
          <a:xfrm>
            <a:off x="7956313" y="2277549"/>
            <a:ext cx="2036400" cy="2036400"/>
          </a:xfrm>
          <a:prstGeom prst="ellipse">
            <a:avLst/>
          </a:prstGeom>
          <a:solidFill>
            <a:srgbClr val="F622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40"/>
          <p:cNvSpPr txBox="1"/>
          <p:nvPr/>
        </p:nvSpPr>
        <p:spPr>
          <a:xfrm>
            <a:off x="7641650" y="4465000"/>
            <a:ext cx="2666100" cy="828000"/>
          </a:xfrm>
          <a:prstGeom prst="rect">
            <a:avLst/>
          </a:prstGeom>
          <a:noFill/>
          <a:ln>
            <a:noFill/>
          </a:ln>
        </p:spPr>
        <p:txBody>
          <a:bodyPr anchorCtr="0" anchor="t" bIns="121900" lIns="121900" spcFirstLastPara="1" rIns="121900" wrap="square" tIns="121900">
            <a:spAutoFit/>
          </a:bodyPr>
          <a:lstStyle/>
          <a:p>
            <a:pPr indent="0" lvl="0" marL="0" rtl="0" algn="ctr">
              <a:lnSpc>
                <a:spcPct val="110000"/>
              </a:lnSpc>
              <a:spcBef>
                <a:spcPts val="0"/>
              </a:spcBef>
              <a:spcAft>
                <a:spcPts val="0"/>
              </a:spcAft>
              <a:buNone/>
            </a:pPr>
            <a:r>
              <a:rPr lang="en" sz="1800">
                <a:solidFill>
                  <a:srgbClr val="4D2F5F"/>
                </a:solidFill>
                <a:latin typeface="Poppins Medium"/>
                <a:ea typeface="Poppins Medium"/>
                <a:cs typeface="Poppins Medium"/>
                <a:sym typeface="Poppins Medium"/>
              </a:rPr>
              <a:t>Efficient ML algorithm</a:t>
            </a:r>
            <a:endParaRPr sz="1800">
              <a:solidFill>
                <a:srgbClr val="4D2F5F"/>
              </a:solidFill>
              <a:latin typeface="Poppins Medium"/>
              <a:ea typeface="Poppins Medium"/>
              <a:cs typeface="Poppins Medium"/>
              <a:sym typeface="Poppins Medium"/>
            </a:endParaRPr>
          </a:p>
        </p:txBody>
      </p:sp>
      <p:sp>
        <p:nvSpPr>
          <p:cNvPr id="680" name="Google Shape;680;p40"/>
          <p:cNvSpPr/>
          <p:nvPr/>
        </p:nvSpPr>
        <p:spPr>
          <a:xfrm>
            <a:off x="8141668" y="2277550"/>
            <a:ext cx="412200" cy="412200"/>
          </a:xfrm>
          <a:prstGeom prst="ellipse">
            <a:avLst/>
          </a:prstGeom>
          <a:solidFill>
            <a:schemeClr val="lt1"/>
          </a:solidFill>
          <a:ln cap="flat" cmpd="sng" w="19050">
            <a:solidFill>
              <a:srgbClr val="4D2F5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rgbClr val="4D2F5F"/>
                </a:solidFill>
                <a:latin typeface="Poppins SemiBold"/>
                <a:ea typeface="Poppins SemiBold"/>
                <a:cs typeface="Poppins SemiBold"/>
                <a:sym typeface="Poppins SemiBold"/>
              </a:rPr>
              <a:t>3</a:t>
            </a:r>
            <a:endParaRPr sz="1800">
              <a:solidFill>
                <a:srgbClr val="4D2F5F"/>
              </a:solidFill>
              <a:latin typeface="Poppins SemiBold"/>
              <a:ea typeface="Poppins SemiBold"/>
              <a:cs typeface="Poppins SemiBold"/>
              <a:sym typeface="Poppins SemiBold"/>
            </a:endParaRPr>
          </a:p>
        </p:txBody>
      </p:sp>
      <p:pic>
        <p:nvPicPr>
          <p:cNvPr id="681" name="Google Shape;681;p40"/>
          <p:cNvPicPr preferRelativeResize="0"/>
          <p:nvPr/>
        </p:nvPicPr>
        <p:blipFill>
          <a:blip r:embed="rId4">
            <a:alphaModFix/>
          </a:blip>
          <a:stretch>
            <a:fillRect/>
          </a:stretch>
        </p:blipFill>
        <p:spPr>
          <a:xfrm>
            <a:off x="2673875" y="2719049"/>
            <a:ext cx="1153400" cy="1153400"/>
          </a:xfrm>
          <a:prstGeom prst="rect">
            <a:avLst/>
          </a:prstGeom>
          <a:noFill/>
          <a:ln>
            <a:noFill/>
          </a:ln>
        </p:spPr>
      </p:pic>
      <p:pic>
        <p:nvPicPr>
          <p:cNvPr id="682" name="Google Shape;682;p40"/>
          <p:cNvPicPr preferRelativeResize="0"/>
          <p:nvPr/>
        </p:nvPicPr>
        <p:blipFill>
          <a:blip r:embed="rId5">
            <a:alphaModFix/>
          </a:blip>
          <a:stretch>
            <a:fillRect/>
          </a:stretch>
        </p:blipFill>
        <p:spPr>
          <a:xfrm>
            <a:off x="8277625" y="2806488"/>
            <a:ext cx="1393798" cy="978527"/>
          </a:xfrm>
          <a:prstGeom prst="rect">
            <a:avLst/>
          </a:prstGeom>
          <a:noFill/>
          <a:ln>
            <a:noFill/>
          </a:ln>
        </p:spPr>
      </p:pic>
      <p:pic>
        <p:nvPicPr>
          <p:cNvPr id="683" name="Google Shape;683;p40"/>
          <p:cNvPicPr preferRelativeResize="0"/>
          <p:nvPr/>
        </p:nvPicPr>
        <p:blipFill>
          <a:blip r:embed="rId6">
            <a:alphaModFix/>
          </a:blip>
          <a:stretch>
            <a:fillRect/>
          </a:stretch>
        </p:blipFill>
        <p:spPr>
          <a:xfrm>
            <a:off x="5451200" y="2719062"/>
            <a:ext cx="1322602" cy="11534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87" name="Shape 687"/>
        <p:cNvGrpSpPr/>
        <p:nvPr/>
      </p:nvGrpSpPr>
      <p:grpSpPr>
        <a:xfrm>
          <a:off x="0" y="0"/>
          <a:ext cx="0" cy="0"/>
          <a:chOff x="0" y="0"/>
          <a:chExt cx="0" cy="0"/>
        </a:xfrm>
      </p:grpSpPr>
      <p:sp>
        <p:nvSpPr>
          <p:cNvPr id="688" name="Google Shape;688;p41"/>
          <p:cNvSpPr txBox="1"/>
          <p:nvPr/>
        </p:nvSpPr>
        <p:spPr>
          <a:xfrm>
            <a:off x="4670849" y="894700"/>
            <a:ext cx="2850300" cy="754200"/>
          </a:xfrm>
          <a:prstGeom prst="rect">
            <a:avLst/>
          </a:prstGeom>
          <a:noFill/>
          <a:ln>
            <a:noFill/>
          </a:ln>
        </p:spPr>
        <p:txBody>
          <a:bodyPr anchorCtr="0" anchor="t" bIns="121900" lIns="121900" spcFirstLastPara="1" rIns="121900" wrap="square" tIns="121900">
            <a:spAutoFit/>
          </a:bodyPr>
          <a:lstStyle/>
          <a:p>
            <a:pPr indent="0" lvl="0" marL="0" rtl="0" algn="ctr">
              <a:spcBef>
                <a:spcPts val="0"/>
              </a:spcBef>
              <a:spcAft>
                <a:spcPts val="0"/>
              </a:spcAft>
              <a:buNone/>
            </a:pPr>
            <a:r>
              <a:rPr b="1" lang="en" sz="3300">
                <a:solidFill>
                  <a:srgbClr val="4D2F5F"/>
                </a:solidFill>
                <a:latin typeface="Poppins"/>
                <a:ea typeface="Poppins"/>
                <a:cs typeface="Poppins"/>
                <a:sym typeface="Poppins"/>
              </a:rPr>
              <a:t>Priority list</a:t>
            </a:r>
            <a:endParaRPr sz="3300">
              <a:solidFill>
                <a:srgbClr val="4D2F5F"/>
              </a:solidFill>
              <a:latin typeface="Poppins"/>
              <a:ea typeface="Poppins"/>
              <a:cs typeface="Poppins"/>
              <a:sym typeface="Poppins"/>
            </a:endParaRPr>
          </a:p>
        </p:txBody>
      </p:sp>
      <p:sp>
        <p:nvSpPr>
          <p:cNvPr id="689" name="Google Shape;689;p41"/>
          <p:cNvSpPr txBox="1"/>
          <p:nvPr/>
        </p:nvSpPr>
        <p:spPr>
          <a:xfrm>
            <a:off x="4439175" y="522375"/>
            <a:ext cx="3313800" cy="585000"/>
          </a:xfrm>
          <a:prstGeom prst="rect">
            <a:avLst/>
          </a:prstGeom>
          <a:noFill/>
          <a:ln>
            <a:noFill/>
          </a:ln>
        </p:spPr>
        <p:txBody>
          <a:bodyPr anchorCtr="0" anchor="t" bIns="121900" lIns="121900" spcFirstLastPara="1" rIns="121900" wrap="square" tIns="121900">
            <a:spAutoFit/>
          </a:bodyPr>
          <a:lstStyle/>
          <a:p>
            <a:pPr indent="0" lvl="0" marL="0" rtl="0" algn="ctr">
              <a:spcBef>
                <a:spcPts val="0"/>
              </a:spcBef>
              <a:spcAft>
                <a:spcPts val="0"/>
              </a:spcAft>
              <a:buNone/>
            </a:pPr>
            <a:r>
              <a:rPr lang="en" sz="2200">
                <a:solidFill>
                  <a:srgbClr val="4D2F5F"/>
                </a:solidFill>
                <a:latin typeface="Poppins"/>
                <a:ea typeface="Poppins"/>
                <a:cs typeface="Poppins"/>
                <a:sym typeface="Poppins"/>
              </a:rPr>
              <a:t>Cloud Computing</a:t>
            </a:r>
            <a:endParaRPr sz="2200">
              <a:solidFill>
                <a:srgbClr val="4D2F5F"/>
              </a:solidFill>
              <a:latin typeface="Poppins"/>
              <a:ea typeface="Poppins"/>
              <a:cs typeface="Poppins"/>
              <a:sym typeface="Poppins"/>
            </a:endParaRPr>
          </a:p>
        </p:txBody>
      </p:sp>
      <p:pic>
        <p:nvPicPr>
          <p:cNvPr id="690" name="Google Shape;690;p41"/>
          <p:cNvPicPr preferRelativeResize="0"/>
          <p:nvPr/>
        </p:nvPicPr>
        <p:blipFill>
          <a:blip r:embed="rId3">
            <a:alphaModFix/>
          </a:blip>
          <a:stretch>
            <a:fillRect/>
          </a:stretch>
        </p:blipFill>
        <p:spPr>
          <a:xfrm>
            <a:off x="560500" y="5981667"/>
            <a:ext cx="1479600" cy="412133"/>
          </a:xfrm>
          <a:prstGeom prst="rect">
            <a:avLst/>
          </a:prstGeom>
          <a:noFill/>
          <a:ln>
            <a:noFill/>
          </a:ln>
        </p:spPr>
      </p:pic>
      <p:sp>
        <p:nvSpPr>
          <p:cNvPr id="691" name="Google Shape;691;p41"/>
          <p:cNvSpPr/>
          <p:nvPr/>
        </p:nvSpPr>
        <p:spPr>
          <a:xfrm>
            <a:off x="2232275" y="2277549"/>
            <a:ext cx="2036400" cy="2036400"/>
          </a:xfrm>
          <a:prstGeom prst="ellipse">
            <a:avLst/>
          </a:prstGeom>
          <a:solidFill>
            <a:srgbClr val="4D2F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41"/>
          <p:cNvSpPr txBox="1"/>
          <p:nvPr/>
        </p:nvSpPr>
        <p:spPr>
          <a:xfrm>
            <a:off x="2232375" y="4465000"/>
            <a:ext cx="2036400" cy="828000"/>
          </a:xfrm>
          <a:prstGeom prst="rect">
            <a:avLst/>
          </a:prstGeom>
          <a:noFill/>
          <a:ln>
            <a:noFill/>
          </a:ln>
        </p:spPr>
        <p:txBody>
          <a:bodyPr anchorCtr="0" anchor="t" bIns="121900" lIns="121900" spcFirstLastPara="1" rIns="121900" wrap="square" tIns="121900">
            <a:spAutoFit/>
          </a:bodyPr>
          <a:lstStyle/>
          <a:p>
            <a:pPr indent="0" lvl="0" marL="0" rtl="0" algn="ctr">
              <a:lnSpc>
                <a:spcPct val="110000"/>
              </a:lnSpc>
              <a:spcBef>
                <a:spcPts val="0"/>
              </a:spcBef>
              <a:spcAft>
                <a:spcPts val="0"/>
              </a:spcAft>
              <a:buNone/>
            </a:pPr>
            <a:r>
              <a:rPr lang="en" sz="1800">
                <a:solidFill>
                  <a:srgbClr val="4D2F5F"/>
                </a:solidFill>
                <a:latin typeface="Poppins Medium"/>
                <a:ea typeface="Poppins Medium"/>
                <a:cs typeface="Poppins Medium"/>
                <a:sym typeface="Poppins Medium"/>
              </a:rPr>
              <a:t>API</a:t>
            </a:r>
            <a:endParaRPr sz="1800">
              <a:solidFill>
                <a:srgbClr val="4D2F5F"/>
              </a:solidFill>
              <a:latin typeface="Poppins Medium"/>
              <a:ea typeface="Poppins Medium"/>
              <a:cs typeface="Poppins Medium"/>
              <a:sym typeface="Poppins Medium"/>
            </a:endParaRPr>
          </a:p>
          <a:p>
            <a:pPr indent="0" lvl="0" marL="0" rtl="0" algn="ctr">
              <a:lnSpc>
                <a:spcPct val="110000"/>
              </a:lnSpc>
              <a:spcBef>
                <a:spcPts val="0"/>
              </a:spcBef>
              <a:spcAft>
                <a:spcPts val="0"/>
              </a:spcAft>
              <a:buNone/>
            </a:pPr>
            <a:r>
              <a:rPr lang="en" sz="1800">
                <a:solidFill>
                  <a:srgbClr val="4D2F5F"/>
                </a:solidFill>
                <a:latin typeface="Poppins Medium"/>
                <a:ea typeface="Poppins Medium"/>
                <a:cs typeface="Poppins Medium"/>
                <a:sym typeface="Poppins Medium"/>
              </a:rPr>
              <a:t>Development</a:t>
            </a:r>
            <a:endParaRPr sz="1800">
              <a:solidFill>
                <a:srgbClr val="4D2F5F"/>
              </a:solidFill>
              <a:latin typeface="Poppins Medium"/>
              <a:ea typeface="Poppins Medium"/>
              <a:cs typeface="Poppins Medium"/>
              <a:sym typeface="Poppins Medium"/>
            </a:endParaRPr>
          </a:p>
        </p:txBody>
      </p:sp>
      <p:sp>
        <p:nvSpPr>
          <p:cNvPr id="693" name="Google Shape;693;p41"/>
          <p:cNvSpPr/>
          <p:nvPr/>
        </p:nvSpPr>
        <p:spPr>
          <a:xfrm>
            <a:off x="2417630" y="2277550"/>
            <a:ext cx="412200" cy="412200"/>
          </a:xfrm>
          <a:prstGeom prst="ellipse">
            <a:avLst/>
          </a:prstGeom>
          <a:solidFill>
            <a:schemeClr val="lt1"/>
          </a:solidFill>
          <a:ln cap="flat" cmpd="sng" w="19050">
            <a:solidFill>
              <a:srgbClr val="4D2F5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rgbClr val="4D2F5F"/>
                </a:solidFill>
                <a:latin typeface="Poppins SemiBold"/>
                <a:ea typeface="Poppins SemiBold"/>
                <a:cs typeface="Poppins SemiBold"/>
                <a:sym typeface="Poppins SemiBold"/>
              </a:rPr>
              <a:t>1</a:t>
            </a:r>
            <a:endParaRPr sz="1800">
              <a:solidFill>
                <a:srgbClr val="4D2F5F"/>
              </a:solidFill>
              <a:latin typeface="Poppins SemiBold"/>
              <a:ea typeface="Poppins SemiBold"/>
              <a:cs typeface="Poppins SemiBold"/>
              <a:sym typeface="Poppins SemiBold"/>
            </a:endParaRPr>
          </a:p>
        </p:txBody>
      </p:sp>
      <p:sp>
        <p:nvSpPr>
          <p:cNvPr id="694" name="Google Shape;694;p41"/>
          <p:cNvSpPr/>
          <p:nvPr/>
        </p:nvSpPr>
        <p:spPr>
          <a:xfrm>
            <a:off x="5094713" y="2277549"/>
            <a:ext cx="2036400" cy="2036400"/>
          </a:xfrm>
          <a:prstGeom prst="ellipse">
            <a:avLst/>
          </a:prstGeom>
          <a:solidFill>
            <a:srgbClr val="48BB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41"/>
          <p:cNvSpPr txBox="1"/>
          <p:nvPr/>
        </p:nvSpPr>
        <p:spPr>
          <a:xfrm>
            <a:off x="4682150" y="4465000"/>
            <a:ext cx="2861700" cy="828000"/>
          </a:xfrm>
          <a:prstGeom prst="rect">
            <a:avLst/>
          </a:prstGeom>
          <a:noFill/>
          <a:ln>
            <a:noFill/>
          </a:ln>
        </p:spPr>
        <p:txBody>
          <a:bodyPr anchorCtr="0" anchor="t" bIns="121900" lIns="121900" spcFirstLastPara="1" rIns="121900" wrap="square" tIns="121900">
            <a:spAutoFit/>
          </a:bodyPr>
          <a:lstStyle/>
          <a:p>
            <a:pPr indent="0" lvl="0" marL="0" rtl="0" algn="ctr">
              <a:lnSpc>
                <a:spcPct val="110000"/>
              </a:lnSpc>
              <a:spcBef>
                <a:spcPts val="0"/>
              </a:spcBef>
              <a:spcAft>
                <a:spcPts val="0"/>
              </a:spcAft>
              <a:buNone/>
            </a:pPr>
            <a:r>
              <a:rPr lang="en" sz="1800">
                <a:solidFill>
                  <a:srgbClr val="4D2F5F"/>
                </a:solidFill>
                <a:latin typeface="Poppins Medium"/>
                <a:ea typeface="Poppins Medium"/>
                <a:cs typeface="Poppins Medium"/>
                <a:sym typeface="Poppins Medium"/>
              </a:rPr>
              <a:t>Building infrastructure for Machine Learning</a:t>
            </a:r>
            <a:endParaRPr sz="1800">
              <a:solidFill>
                <a:srgbClr val="4D2F5F"/>
              </a:solidFill>
              <a:latin typeface="Poppins Medium"/>
              <a:ea typeface="Poppins Medium"/>
              <a:cs typeface="Poppins Medium"/>
              <a:sym typeface="Poppins Medium"/>
            </a:endParaRPr>
          </a:p>
        </p:txBody>
      </p:sp>
      <p:sp>
        <p:nvSpPr>
          <p:cNvPr id="696" name="Google Shape;696;p41"/>
          <p:cNvSpPr/>
          <p:nvPr/>
        </p:nvSpPr>
        <p:spPr>
          <a:xfrm>
            <a:off x="5280068" y="2277550"/>
            <a:ext cx="412200" cy="412200"/>
          </a:xfrm>
          <a:prstGeom prst="ellipse">
            <a:avLst/>
          </a:prstGeom>
          <a:solidFill>
            <a:schemeClr val="lt1"/>
          </a:solidFill>
          <a:ln cap="flat" cmpd="sng" w="19050">
            <a:solidFill>
              <a:srgbClr val="4D2F5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rgbClr val="4D2F5F"/>
                </a:solidFill>
                <a:latin typeface="Poppins SemiBold"/>
                <a:ea typeface="Poppins SemiBold"/>
                <a:cs typeface="Poppins SemiBold"/>
                <a:sym typeface="Poppins SemiBold"/>
              </a:rPr>
              <a:t>2</a:t>
            </a:r>
            <a:endParaRPr sz="1800">
              <a:solidFill>
                <a:srgbClr val="4D2F5F"/>
              </a:solidFill>
              <a:latin typeface="Poppins SemiBold"/>
              <a:ea typeface="Poppins SemiBold"/>
              <a:cs typeface="Poppins SemiBold"/>
              <a:sym typeface="Poppins SemiBold"/>
            </a:endParaRPr>
          </a:p>
        </p:txBody>
      </p:sp>
      <p:sp>
        <p:nvSpPr>
          <p:cNvPr id="697" name="Google Shape;697;p41"/>
          <p:cNvSpPr/>
          <p:nvPr/>
        </p:nvSpPr>
        <p:spPr>
          <a:xfrm>
            <a:off x="7956313" y="2277549"/>
            <a:ext cx="2036400" cy="2036400"/>
          </a:xfrm>
          <a:prstGeom prst="ellipse">
            <a:avLst/>
          </a:prstGeom>
          <a:solidFill>
            <a:srgbClr val="F622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41"/>
          <p:cNvSpPr txBox="1"/>
          <p:nvPr/>
        </p:nvSpPr>
        <p:spPr>
          <a:xfrm>
            <a:off x="7641650" y="4465000"/>
            <a:ext cx="2666100" cy="828000"/>
          </a:xfrm>
          <a:prstGeom prst="rect">
            <a:avLst/>
          </a:prstGeom>
          <a:noFill/>
          <a:ln>
            <a:noFill/>
          </a:ln>
        </p:spPr>
        <p:txBody>
          <a:bodyPr anchorCtr="0" anchor="t" bIns="121900" lIns="121900" spcFirstLastPara="1" rIns="121900" wrap="square" tIns="121900">
            <a:spAutoFit/>
          </a:bodyPr>
          <a:lstStyle/>
          <a:p>
            <a:pPr indent="0" lvl="0" marL="0" rtl="0" algn="ctr">
              <a:lnSpc>
                <a:spcPct val="110000"/>
              </a:lnSpc>
              <a:spcBef>
                <a:spcPts val="0"/>
              </a:spcBef>
              <a:spcAft>
                <a:spcPts val="0"/>
              </a:spcAft>
              <a:buNone/>
            </a:pPr>
            <a:r>
              <a:rPr lang="en" sz="1800">
                <a:solidFill>
                  <a:srgbClr val="4D2F5F"/>
                </a:solidFill>
                <a:latin typeface="Poppins Medium"/>
                <a:ea typeface="Poppins Medium"/>
                <a:cs typeface="Poppins Medium"/>
                <a:sym typeface="Poppins Medium"/>
              </a:rPr>
              <a:t>Deployment using</a:t>
            </a:r>
            <a:endParaRPr sz="1800">
              <a:solidFill>
                <a:srgbClr val="4D2F5F"/>
              </a:solidFill>
              <a:latin typeface="Poppins Medium"/>
              <a:ea typeface="Poppins Medium"/>
              <a:cs typeface="Poppins Medium"/>
              <a:sym typeface="Poppins Medium"/>
            </a:endParaRPr>
          </a:p>
          <a:p>
            <a:pPr indent="0" lvl="0" marL="0" rtl="0" algn="ctr">
              <a:lnSpc>
                <a:spcPct val="110000"/>
              </a:lnSpc>
              <a:spcBef>
                <a:spcPts val="0"/>
              </a:spcBef>
              <a:spcAft>
                <a:spcPts val="0"/>
              </a:spcAft>
              <a:buNone/>
            </a:pPr>
            <a:r>
              <a:rPr lang="en" sz="1800">
                <a:solidFill>
                  <a:srgbClr val="4D2F5F"/>
                </a:solidFill>
                <a:latin typeface="Poppins Medium"/>
                <a:ea typeface="Poppins Medium"/>
                <a:cs typeface="Poppins Medium"/>
                <a:sym typeface="Poppins Medium"/>
              </a:rPr>
              <a:t>Cloud Function</a:t>
            </a:r>
            <a:endParaRPr sz="1800">
              <a:solidFill>
                <a:srgbClr val="4D2F5F"/>
              </a:solidFill>
              <a:latin typeface="Poppins Medium"/>
              <a:ea typeface="Poppins Medium"/>
              <a:cs typeface="Poppins Medium"/>
              <a:sym typeface="Poppins Medium"/>
            </a:endParaRPr>
          </a:p>
        </p:txBody>
      </p:sp>
      <p:sp>
        <p:nvSpPr>
          <p:cNvPr id="699" name="Google Shape;699;p41"/>
          <p:cNvSpPr/>
          <p:nvPr/>
        </p:nvSpPr>
        <p:spPr>
          <a:xfrm>
            <a:off x="8141668" y="2277550"/>
            <a:ext cx="412200" cy="412200"/>
          </a:xfrm>
          <a:prstGeom prst="ellipse">
            <a:avLst/>
          </a:prstGeom>
          <a:solidFill>
            <a:schemeClr val="lt1"/>
          </a:solidFill>
          <a:ln cap="flat" cmpd="sng" w="19050">
            <a:solidFill>
              <a:srgbClr val="4D2F5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rgbClr val="4D2F5F"/>
                </a:solidFill>
                <a:latin typeface="Poppins SemiBold"/>
                <a:ea typeface="Poppins SemiBold"/>
                <a:cs typeface="Poppins SemiBold"/>
                <a:sym typeface="Poppins SemiBold"/>
              </a:rPr>
              <a:t>3</a:t>
            </a:r>
            <a:endParaRPr sz="1800">
              <a:solidFill>
                <a:srgbClr val="4D2F5F"/>
              </a:solidFill>
              <a:latin typeface="Poppins SemiBold"/>
              <a:ea typeface="Poppins SemiBold"/>
              <a:cs typeface="Poppins SemiBold"/>
              <a:sym typeface="Poppins SemiBold"/>
            </a:endParaRPr>
          </a:p>
        </p:txBody>
      </p:sp>
      <p:pic>
        <p:nvPicPr>
          <p:cNvPr id="700" name="Google Shape;700;p41"/>
          <p:cNvPicPr preferRelativeResize="0"/>
          <p:nvPr/>
        </p:nvPicPr>
        <p:blipFill>
          <a:blip r:embed="rId4">
            <a:alphaModFix/>
          </a:blip>
          <a:stretch>
            <a:fillRect/>
          </a:stretch>
        </p:blipFill>
        <p:spPr>
          <a:xfrm>
            <a:off x="2645336" y="2690611"/>
            <a:ext cx="1210275" cy="1210275"/>
          </a:xfrm>
          <a:prstGeom prst="rect">
            <a:avLst/>
          </a:prstGeom>
          <a:noFill/>
          <a:ln>
            <a:noFill/>
          </a:ln>
        </p:spPr>
      </p:pic>
      <p:pic>
        <p:nvPicPr>
          <p:cNvPr id="701" name="Google Shape;701;p41"/>
          <p:cNvPicPr preferRelativeResize="0"/>
          <p:nvPr/>
        </p:nvPicPr>
        <p:blipFill>
          <a:blip r:embed="rId5">
            <a:alphaModFix/>
          </a:blip>
          <a:stretch>
            <a:fillRect/>
          </a:stretch>
        </p:blipFill>
        <p:spPr>
          <a:xfrm>
            <a:off x="5500833" y="2690600"/>
            <a:ext cx="1227448" cy="1210276"/>
          </a:xfrm>
          <a:prstGeom prst="rect">
            <a:avLst/>
          </a:prstGeom>
          <a:noFill/>
          <a:ln>
            <a:noFill/>
          </a:ln>
        </p:spPr>
      </p:pic>
      <p:pic>
        <p:nvPicPr>
          <p:cNvPr id="702" name="Google Shape;702;p41"/>
          <p:cNvPicPr preferRelativeResize="0"/>
          <p:nvPr/>
        </p:nvPicPr>
        <p:blipFill rotWithShape="1">
          <a:blip r:embed="rId6">
            <a:alphaModFix/>
          </a:blip>
          <a:srcRect b="19330" l="19447" r="19202" t="19323"/>
          <a:stretch/>
        </p:blipFill>
        <p:spPr>
          <a:xfrm>
            <a:off x="8370250" y="2673425"/>
            <a:ext cx="1227450" cy="12274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07" name="Shape 107"/>
        <p:cNvGrpSpPr/>
        <p:nvPr/>
      </p:nvGrpSpPr>
      <p:grpSpPr>
        <a:xfrm>
          <a:off x="0" y="0"/>
          <a:ext cx="0" cy="0"/>
          <a:chOff x="0" y="0"/>
          <a:chExt cx="0" cy="0"/>
        </a:xfrm>
      </p:grpSpPr>
      <p:grpSp>
        <p:nvGrpSpPr>
          <p:cNvPr id="108" name="Google Shape;108;p15"/>
          <p:cNvGrpSpPr/>
          <p:nvPr/>
        </p:nvGrpSpPr>
        <p:grpSpPr>
          <a:xfrm>
            <a:off x="1307195" y="497938"/>
            <a:ext cx="4600200" cy="2855298"/>
            <a:chOff x="1307195" y="497938"/>
            <a:chExt cx="4600200" cy="2855298"/>
          </a:xfrm>
        </p:grpSpPr>
        <p:pic>
          <p:nvPicPr>
            <p:cNvPr id="109" name="Google Shape;109;p15"/>
            <p:cNvPicPr preferRelativeResize="0"/>
            <p:nvPr/>
          </p:nvPicPr>
          <p:blipFill>
            <a:blip r:embed="rId3">
              <a:alphaModFix/>
            </a:blip>
            <a:stretch>
              <a:fillRect/>
            </a:stretch>
          </p:blipFill>
          <p:spPr>
            <a:xfrm>
              <a:off x="2309571" y="497938"/>
              <a:ext cx="3536800" cy="2393000"/>
            </a:xfrm>
            <a:prstGeom prst="rect">
              <a:avLst/>
            </a:prstGeom>
            <a:noFill/>
            <a:ln>
              <a:noFill/>
            </a:ln>
          </p:spPr>
        </p:pic>
        <p:sp>
          <p:nvSpPr>
            <p:cNvPr id="110" name="Google Shape;110;p15"/>
            <p:cNvSpPr txBox="1"/>
            <p:nvPr/>
          </p:nvSpPr>
          <p:spPr>
            <a:xfrm>
              <a:off x="1307195" y="2870835"/>
              <a:ext cx="4600200" cy="482400"/>
            </a:xfrm>
            <a:prstGeom prst="rect">
              <a:avLst/>
            </a:prstGeom>
            <a:noFill/>
            <a:ln>
              <a:noFill/>
            </a:ln>
          </p:spPr>
          <p:txBody>
            <a:bodyPr anchorCtr="0" anchor="t" bIns="91425" lIns="91425" spcFirstLastPara="1" rIns="91425" wrap="square" tIns="91425">
              <a:spAutoFit/>
            </a:bodyPr>
            <a:lstStyle/>
            <a:p>
              <a:pPr indent="0" lvl="0" marL="0" rtl="0" algn="r">
                <a:lnSpc>
                  <a:spcPct val="115000"/>
                </a:lnSpc>
                <a:spcBef>
                  <a:spcPts val="0"/>
                </a:spcBef>
                <a:spcAft>
                  <a:spcPts val="0"/>
                </a:spcAft>
                <a:buNone/>
              </a:pPr>
              <a:r>
                <a:rPr b="1" lang="en" sz="900">
                  <a:solidFill>
                    <a:schemeClr val="dk2"/>
                  </a:solidFill>
                  <a:latin typeface="Poppins"/>
                  <a:ea typeface="Poppins"/>
                  <a:cs typeface="Poppins"/>
                  <a:sym typeface="Poppins"/>
                </a:rPr>
                <a:t>Percentage of victims of violence who receive right treatment</a:t>
              </a:r>
              <a:endParaRPr b="1" sz="900">
                <a:solidFill>
                  <a:schemeClr val="dk2"/>
                </a:solidFill>
                <a:latin typeface="Poppins"/>
                <a:ea typeface="Poppins"/>
                <a:cs typeface="Poppins"/>
                <a:sym typeface="Poppins"/>
              </a:endParaRPr>
            </a:p>
            <a:p>
              <a:pPr indent="0" lvl="0" marL="0" rtl="0" algn="r">
                <a:lnSpc>
                  <a:spcPct val="115000"/>
                </a:lnSpc>
                <a:spcBef>
                  <a:spcPts val="0"/>
                </a:spcBef>
                <a:spcAft>
                  <a:spcPts val="0"/>
                </a:spcAft>
                <a:buNone/>
              </a:pPr>
              <a:r>
                <a:rPr lang="en" sz="900">
                  <a:solidFill>
                    <a:schemeClr val="dk2"/>
                  </a:solidFill>
                  <a:latin typeface="Poppins Medium"/>
                  <a:ea typeface="Poppins Medium"/>
                  <a:cs typeface="Poppins Medium"/>
                  <a:sym typeface="Poppins Medium"/>
                </a:rPr>
                <a:t>Source: Badan Pusat Statistik</a:t>
              </a:r>
              <a:endParaRPr sz="900">
                <a:solidFill>
                  <a:schemeClr val="dk2"/>
                </a:solidFill>
              </a:endParaRPr>
            </a:p>
          </p:txBody>
        </p:sp>
      </p:grpSp>
      <p:grpSp>
        <p:nvGrpSpPr>
          <p:cNvPr id="111" name="Google Shape;111;p15"/>
          <p:cNvGrpSpPr/>
          <p:nvPr/>
        </p:nvGrpSpPr>
        <p:grpSpPr>
          <a:xfrm>
            <a:off x="6390201" y="1684013"/>
            <a:ext cx="4436136" cy="1509913"/>
            <a:chOff x="6390201" y="1684013"/>
            <a:chExt cx="4436136" cy="1509913"/>
          </a:xfrm>
        </p:grpSpPr>
        <p:pic>
          <p:nvPicPr>
            <p:cNvPr id="112" name="Google Shape;112;p15"/>
            <p:cNvPicPr preferRelativeResize="0"/>
            <p:nvPr/>
          </p:nvPicPr>
          <p:blipFill>
            <a:blip r:embed="rId4">
              <a:alphaModFix/>
            </a:blip>
            <a:stretch>
              <a:fillRect/>
            </a:stretch>
          </p:blipFill>
          <p:spPr>
            <a:xfrm>
              <a:off x="6437938" y="1684013"/>
              <a:ext cx="4388399" cy="1206925"/>
            </a:xfrm>
            <a:prstGeom prst="rect">
              <a:avLst/>
            </a:prstGeom>
            <a:noFill/>
            <a:ln>
              <a:noFill/>
            </a:ln>
          </p:spPr>
        </p:pic>
        <p:sp>
          <p:nvSpPr>
            <p:cNvPr id="113" name="Google Shape;113;p15"/>
            <p:cNvSpPr txBox="1"/>
            <p:nvPr/>
          </p:nvSpPr>
          <p:spPr>
            <a:xfrm>
              <a:off x="6390201" y="2870825"/>
              <a:ext cx="1909500" cy="323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900">
                  <a:solidFill>
                    <a:schemeClr val="dk2"/>
                  </a:solidFill>
                  <a:latin typeface="Poppins Medium"/>
                  <a:ea typeface="Poppins Medium"/>
                  <a:cs typeface="Poppins Medium"/>
                  <a:sym typeface="Poppins Medium"/>
                </a:rPr>
                <a:t>Source: Gayatrend.com</a:t>
              </a:r>
              <a:endParaRPr sz="900">
                <a:solidFill>
                  <a:schemeClr val="dk2"/>
                </a:solidFill>
                <a:latin typeface="Poppins Medium"/>
                <a:ea typeface="Poppins Medium"/>
                <a:cs typeface="Poppins Medium"/>
                <a:sym typeface="Poppins Medium"/>
              </a:endParaRPr>
            </a:p>
          </p:txBody>
        </p:sp>
      </p:grpSp>
      <p:grpSp>
        <p:nvGrpSpPr>
          <p:cNvPr id="114" name="Google Shape;114;p15"/>
          <p:cNvGrpSpPr/>
          <p:nvPr/>
        </p:nvGrpSpPr>
        <p:grpSpPr>
          <a:xfrm>
            <a:off x="1670450" y="3448613"/>
            <a:ext cx="4175926" cy="2221962"/>
            <a:chOff x="1670450" y="3448613"/>
            <a:chExt cx="4175926" cy="2221962"/>
          </a:xfrm>
        </p:grpSpPr>
        <p:pic>
          <p:nvPicPr>
            <p:cNvPr id="115" name="Google Shape;115;p15"/>
            <p:cNvPicPr preferRelativeResize="0"/>
            <p:nvPr/>
          </p:nvPicPr>
          <p:blipFill>
            <a:blip r:embed="rId5">
              <a:alphaModFix/>
            </a:blip>
            <a:stretch>
              <a:fillRect/>
            </a:stretch>
          </p:blipFill>
          <p:spPr>
            <a:xfrm>
              <a:off x="1670450" y="3448613"/>
              <a:ext cx="4174425" cy="1962350"/>
            </a:xfrm>
            <a:prstGeom prst="rect">
              <a:avLst/>
            </a:prstGeom>
            <a:noFill/>
            <a:ln>
              <a:noFill/>
            </a:ln>
          </p:spPr>
        </p:pic>
        <p:sp>
          <p:nvSpPr>
            <p:cNvPr id="116" name="Google Shape;116;p15"/>
            <p:cNvSpPr txBox="1"/>
            <p:nvPr/>
          </p:nvSpPr>
          <p:spPr>
            <a:xfrm>
              <a:off x="4202076" y="5347475"/>
              <a:ext cx="1644300" cy="323100"/>
            </a:xfrm>
            <a:prstGeom prst="rect">
              <a:avLst/>
            </a:prstGeom>
            <a:noFill/>
            <a:ln>
              <a:noFill/>
            </a:ln>
          </p:spPr>
          <p:txBody>
            <a:bodyPr anchorCtr="0" anchor="t" bIns="91425" lIns="91425" spcFirstLastPara="1" rIns="91425" wrap="square" tIns="91425">
              <a:spAutoFit/>
            </a:bodyPr>
            <a:lstStyle/>
            <a:p>
              <a:pPr indent="0" lvl="0" marL="0" rtl="0" algn="r">
                <a:lnSpc>
                  <a:spcPct val="115000"/>
                </a:lnSpc>
                <a:spcBef>
                  <a:spcPts val="0"/>
                </a:spcBef>
                <a:spcAft>
                  <a:spcPts val="0"/>
                </a:spcAft>
                <a:buNone/>
              </a:pPr>
              <a:r>
                <a:rPr lang="en" sz="900">
                  <a:solidFill>
                    <a:schemeClr val="dk2"/>
                  </a:solidFill>
                  <a:latin typeface="Poppins Medium"/>
                  <a:ea typeface="Poppins Medium"/>
                  <a:cs typeface="Poppins Medium"/>
                  <a:sym typeface="Poppins Medium"/>
                </a:rPr>
                <a:t>Source: REPUBLIKA</a:t>
              </a:r>
              <a:endParaRPr sz="900">
                <a:solidFill>
                  <a:schemeClr val="dk2"/>
                </a:solidFill>
                <a:latin typeface="Poppins Medium"/>
                <a:ea typeface="Poppins Medium"/>
                <a:cs typeface="Poppins Medium"/>
                <a:sym typeface="Poppins Medium"/>
              </a:endParaRPr>
            </a:p>
          </p:txBody>
        </p:sp>
      </p:grpSp>
      <p:grpSp>
        <p:nvGrpSpPr>
          <p:cNvPr id="117" name="Google Shape;117;p15"/>
          <p:cNvGrpSpPr/>
          <p:nvPr/>
        </p:nvGrpSpPr>
        <p:grpSpPr>
          <a:xfrm>
            <a:off x="6437937" y="3524813"/>
            <a:ext cx="4811863" cy="2835250"/>
            <a:chOff x="6437937" y="3524813"/>
            <a:chExt cx="4811863" cy="2835250"/>
          </a:xfrm>
        </p:grpSpPr>
        <p:pic>
          <p:nvPicPr>
            <p:cNvPr id="118" name="Google Shape;118;p15"/>
            <p:cNvPicPr preferRelativeResize="0"/>
            <p:nvPr/>
          </p:nvPicPr>
          <p:blipFill>
            <a:blip r:embed="rId6">
              <a:alphaModFix/>
            </a:blip>
            <a:stretch>
              <a:fillRect/>
            </a:stretch>
          </p:blipFill>
          <p:spPr>
            <a:xfrm>
              <a:off x="6437937" y="3524813"/>
              <a:ext cx="1962875" cy="2835250"/>
            </a:xfrm>
            <a:prstGeom prst="rect">
              <a:avLst/>
            </a:prstGeom>
            <a:noFill/>
            <a:ln>
              <a:noFill/>
            </a:ln>
          </p:spPr>
        </p:pic>
        <p:sp>
          <p:nvSpPr>
            <p:cNvPr id="119" name="Google Shape;119;p15"/>
            <p:cNvSpPr txBox="1"/>
            <p:nvPr/>
          </p:nvSpPr>
          <p:spPr>
            <a:xfrm>
              <a:off x="8443600" y="5033850"/>
              <a:ext cx="2806200" cy="64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900">
                  <a:solidFill>
                    <a:schemeClr val="dk2"/>
                  </a:solidFill>
                  <a:latin typeface="Poppins"/>
                  <a:ea typeface="Poppins"/>
                  <a:cs typeface="Poppins"/>
                  <a:sym typeface="Poppins"/>
                </a:rPr>
                <a:t>Total cases of violence to women and child; </a:t>
              </a:r>
              <a:endParaRPr b="1" sz="900">
                <a:solidFill>
                  <a:schemeClr val="dk2"/>
                </a:solidFill>
                <a:latin typeface="Poppins"/>
                <a:ea typeface="Poppins"/>
                <a:cs typeface="Poppins"/>
                <a:sym typeface="Poppins"/>
              </a:endParaRPr>
            </a:p>
            <a:p>
              <a:pPr indent="0" lvl="0" marL="0" rtl="0" algn="l">
                <a:lnSpc>
                  <a:spcPct val="115000"/>
                </a:lnSpc>
                <a:spcBef>
                  <a:spcPts val="0"/>
                </a:spcBef>
                <a:spcAft>
                  <a:spcPts val="0"/>
                </a:spcAft>
                <a:buNone/>
              </a:pPr>
              <a:r>
                <a:rPr b="1" lang="en" sz="900">
                  <a:solidFill>
                    <a:schemeClr val="dk2"/>
                  </a:solidFill>
                  <a:latin typeface="Poppins"/>
                  <a:ea typeface="Poppins"/>
                  <a:cs typeface="Poppins"/>
                  <a:sym typeface="Poppins"/>
                </a:rPr>
                <a:t>Last update: June 7 2021, 12.45 PM</a:t>
              </a:r>
              <a:endParaRPr b="1" sz="900">
                <a:solidFill>
                  <a:schemeClr val="dk2"/>
                </a:solidFill>
                <a:latin typeface="Poppins"/>
                <a:ea typeface="Poppins"/>
                <a:cs typeface="Poppins"/>
                <a:sym typeface="Poppins"/>
              </a:endParaRPr>
            </a:p>
            <a:p>
              <a:pPr indent="0" lvl="0" marL="0" rtl="0" algn="l">
                <a:lnSpc>
                  <a:spcPct val="115000"/>
                </a:lnSpc>
                <a:spcBef>
                  <a:spcPts val="0"/>
                </a:spcBef>
                <a:spcAft>
                  <a:spcPts val="0"/>
                </a:spcAft>
                <a:buNone/>
              </a:pPr>
              <a:r>
                <a:rPr lang="en" sz="900">
                  <a:solidFill>
                    <a:schemeClr val="dk2"/>
                  </a:solidFill>
                  <a:latin typeface="Poppins Medium"/>
                  <a:ea typeface="Poppins Medium"/>
                  <a:cs typeface="Poppins Medium"/>
                  <a:sym typeface="Poppins Medium"/>
                </a:rPr>
                <a:t>Source: SIMFONI-Kementerian PPPA</a:t>
              </a:r>
              <a:endParaRPr sz="900">
                <a:solidFill>
                  <a:schemeClr val="dk2"/>
                </a:solidFill>
              </a:endParaRPr>
            </a:p>
          </p:txBody>
        </p:sp>
      </p:grpSp>
      <p:sp>
        <p:nvSpPr>
          <p:cNvPr id="120" name="Google Shape;120;p15"/>
          <p:cNvSpPr/>
          <p:nvPr/>
        </p:nvSpPr>
        <p:spPr>
          <a:xfrm>
            <a:off x="0" y="-9850"/>
            <a:ext cx="12192000" cy="6858000"/>
          </a:xfrm>
          <a:prstGeom prst="rect">
            <a:avLst/>
          </a:prstGeom>
          <a:solidFill>
            <a:srgbClr val="FFFFFF">
              <a:alpha val="731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1" name="Google Shape;121;p15"/>
          <p:cNvGrpSpPr/>
          <p:nvPr/>
        </p:nvGrpSpPr>
        <p:grpSpPr>
          <a:xfrm>
            <a:off x="2419427" y="653075"/>
            <a:ext cx="7758598" cy="5525325"/>
            <a:chOff x="2419427" y="653075"/>
            <a:chExt cx="7758598" cy="5525325"/>
          </a:xfrm>
        </p:grpSpPr>
        <p:sp>
          <p:nvSpPr>
            <p:cNvPr id="122" name="Google Shape;122;p15"/>
            <p:cNvSpPr txBox="1"/>
            <p:nvPr/>
          </p:nvSpPr>
          <p:spPr>
            <a:xfrm>
              <a:off x="2419427" y="2198723"/>
              <a:ext cx="3538200" cy="1431600"/>
            </a:xfrm>
            <a:prstGeom prst="rect">
              <a:avLst/>
            </a:prstGeom>
            <a:noFill/>
            <a:ln>
              <a:noFill/>
            </a:ln>
            <a:effectLst>
              <a:outerShdw blurRad="57150" rotWithShape="0" algn="bl" dir="2760000" dist="85725">
                <a:srgbClr val="000000">
                  <a:alpha val="10000"/>
                </a:srgbClr>
              </a:outerShdw>
            </a:effectLst>
          </p:spPr>
          <p:txBody>
            <a:bodyPr anchorCtr="0" anchor="t" bIns="121900" lIns="121900" spcFirstLastPara="1" rIns="121900" wrap="square" tIns="121900">
              <a:spAutoFit/>
            </a:bodyPr>
            <a:lstStyle/>
            <a:p>
              <a:pPr indent="0" lvl="0" marL="0" rtl="0" algn="r">
                <a:spcBef>
                  <a:spcPts val="0"/>
                </a:spcBef>
                <a:spcAft>
                  <a:spcPts val="0"/>
                </a:spcAft>
                <a:buNone/>
              </a:pPr>
              <a:r>
                <a:rPr b="1" lang="en" sz="7700">
                  <a:solidFill>
                    <a:srgbClr val="4D2F5F"/>
                  </a:solidFill>
                  <a:latin typeface="Poppins"/>
                  <a:ea typeface="Poppins"/>
                  <a:cs typeface="Poppins"/>
                  <a:sym typeface="Poppins"/>
                </a:rPr>
                <a:t>11.637</a:t>
              </a:r>
              <a:endParaRPr sz="7700">
                <a:solidFill>
                  <a:srgbClr val="4D2F5F"/>
                </a:solidFill>
                <a:latin typeface="Poppins"/>
                <a:ea typeface="Poppins"/>
                <a:cs typeface="Poppins"/>
                <a:sym typeface="Poppins"/>
              </a:endParaRPr>
            </a:p>
          </p:txBody>
        </p:sp>
        <p:sp>
          <p:nvSpPr>
            <p:cNvPr id="123" name="Google Shape;123;p15"/>
            <p:cNvSpPr txBox="1"/>
            <p:nvPr/>
          </p:nvSpPr>
          <p:spPr>
            <a:xfrm>
              <a:off x="5957625" y="2491225"/>
              <a:ext cx="4220400" cy="846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2000">
                  <a:solidFill>
                    <a:srgbClr val="4D2F5F"/>
                  </a:solidFill>
                  <a:latin typeface="Poppins"/>
                  <a:ea typeface="Poppins"/>
                  <a:cs typeface="Poppins"/>
                  <a:sym typeface="Poppins"/>
                </a:rPr>
                <a:t>t</a:t>
              </a:r>
              <a:r>
                <a:rPr lang="en" sz="2000">
                  <a:solidFill>
                    <a:srgbClr val="4D2F5F"/>
                  </a:solidFill>
                  <a:latin typeface="Poppins"/>
                  <a:ea typeface="Poppins"/>
                  <a:cs typeface="Poppins"/>
                  <a:sym typeface="Poppins"/>
                </a:rPr>
                <a:t>otal cases of violence against</a:t>
              </a:r>
              <a:endParaRPr sz="2000">
                <a:solidFill>
                  <a:srgbClr val="4D2F5F"/>
                </a:solidFill>
                <a:latin typeface="Poppins"/>
                <a:ea typeface="Poppins"/>
                <a:cs typeface="Poppins"/>
                <a:sym typeface="Poppins"/>
              </a:endParaRPr>
            </a:p>
            <a:p>
              <a:pPr indent="0" lvl="0" marL="0" rtl="0" algn="l">
                <a:lnSpc>
                  <a:spcPct val="115000"/>
                </a:lnSpc>
                <a:spcBef>
                  <a:spcPts val="0"/>
                </a:spcBef>
                <a:spcAft>
                  <a:spcPts val="0"/>
                </a:spcAft>
                <a:buNone/>
              </a:pPr>
              <a:r>
                <a:rPr lang="en" sz="2000">
                  <a:solidFill>
                    <a:srgbClr val="4D2F5F"/>
                  </a:solidFill>
                  <a:latin typeface="Poppins"/>
                  <a:ea typeface="Poppins"/>
                  <a:cs typeface="Poppins"/>
                  <a:sym typeface="Poppins"/>
                </a:rPr>
                <a:t>w</a:t>
              </a:r>
              <a:r>
                <a:rPr lang="en" sz="2000">
                  <a:solidFill>
                    <a:srgbClr val="4D2F5F"/>
                  </a:solidFill>
                  <a:latin typeface="Poppins"/>
                  <a:ea typeface="Poppins"/>
                  <a:cs typeface="Poppins"/>
                  <a:sym typeface="Poppins"/>
                </a:rPr>
                <a:t>omen and children in </a:t>
              </a:r>
              <a:r>
                <a:rPr lang="en" sz="2000">
                  <a:solidFill>
                    <a:srgbClr val="4D2F5F"/>
                  </a:solidFill>
                  <a:latin typeface="Poppins SemiBold"/>
                  <a:ea typeface="Poppins SemiBold"/>
                  <a:cs typeface="Poppins SemiBold"/>
                  <a:sym typeface="Poppins SemiBold"/>
                </a:rPr>
                <a:t>2020</a:t>
              </a:r>
              <a:endParaRPr sz="2000">
                <a:solidFill>
                  <a:srgbClr val="4D2F5F"/>
                </a:solidFill>
                <a:latin typeface="Poppins SemiBold"/>
                <a:ea typeface="Poppins SemiBold"/>
                <a:cs typeface="Poppins SemiBold"/>
                <a:sym typeface="Poppins SemiBold"/>
              </a:endParaRPr>
            </a:p>
          </p:txBody>
        </p:sp>
        <p:cxnSp>
          <p:nvCxnSpPr>
            <p:cNvPr id="124" name="Google Shape;124;p15"/>
            <p:cNvCxnSpPr/>
            <p:nvPr/>
          </p:nvCxnSpPr>
          <p:spPr>
            <a:xfrm>
              <a:off x="4373100" y="3448625"/>
              <a:ext cx="0" cy="639300"/>
            </a:xfrm>
            <a:prstGeom prst="straightConnector1">
              <a:avLst/>
            </a:prstGeom>
            <a:noFill/>
            <a:ln cap="flat" cmpd="sng" w="28575">
              <a:solidFill>
                <a:srgbClr val="F62254"/>
              </a:solidFill>
              <a:prstDash val="solid"/>
              <a:round/>
              <a:headEnd len="med" w="med" type="none"/>
              <a:tailEnd len="med" w="med" type="triangle"/>
            </a:ln>
          </p:spPr>
        </p:cxnSp>
        <p:sp>
          <p:nvSpPr>
            <p:cNvPr id="125" name="Google Shape;125;p15"/>
            <p:cNvSpPr txBox="1"/>
            <p:nvPr/>
          </p:nvSpPr>
          <p:spPr>
            <a:xfrm>
              <a:off x="3239850" y="4134375"/>
              <a:ext cx="2266500" cy="1046700"/>
            </a:xfrm>
            <a:prstGeom prst="rect">
              <a:avLst/>
            </a:prstGeom>
            <a:noFill/>
            <a:ln>
              <a:noFill/>
            </a:ln>
            <a:effectLst>
              <a:outerShdw blurRad="57150" rotWithShape="0" algn="bl" dir="2760000" dist="85725">
                <a:srgbClr val="000000">
                  <a:alpha val="10000"/>
                </a:srgbClr>
              </a:outerShdw>
            </a:effectLst>
          </p:spPr>
          <p:txBody>
            <a:bodyPr anchorCtr="0" anchor="t" bIns="121900" lIns="121900" spcFirstLastPara="1" rIns="121900" wrap="square" tIns="121900">
              <a:spAutoFit/>
            </a:bodyPr>
            <a:lstStyle/>
            <a:p>
              <a:pPr indent="0" lvl="0" marL="0" rtl="0" algn="ctr">
                <a:spcBef>
                  <a:spcPts val="0"/>
                </a:spcBef>
                <a:spcAft>
                  <a:spcPts val="0"/>
                </a:spcAft>
                <a:buNone/>
              </a:pPr>
              <a:r>
                <a:rPr b="1" lang="en" sz="5200">
                  <a:solidFill>
                    <a:srgbClr val="F62254"/>
                  </a:solidFill>
                  <a:latin typeface="Poppins"/>
                  <a:ea typeface="Poppins"/>
                  <a:cs typeface="Poppins"/>
                  <a:sym typeface="Poppins"/>
                </a:rPr>
                <a:t>7.191</a:t>
              </a:r>
              <a:endParaRPr sz="5200">
                <a:solidFill>
                  <a:srgbClr val="F62254"/>
                </a:solidFill>
                <a:latin typeface="Poppins"/>
                <a:ea typeface="Poppins"/>
                <a:cs typeface="Poppins"/>
                <a:sym typeface="Poppins"/>
              </a:endParaRPr>
            </a:p>
          </p:txBody>
        </p:sp>
        <p:sp>
          <p:nvSpPr>
            <p:cNvPr id="126" name="Google Shape;126;p15"/>
            <p:cNvSpPr txBox="1"/>
            <p:nvPr/>
          </p:nvSpPr>
          <p:spPr>
            <a:xfrm>
              <a:off x="5190252" y="4327525"/>
              <a:ext cx="4812000" cy="716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500">
                  <a:solidFill>
                    <a:srgbClr val="F62254"/>
                  </a:solidFill>
                  <a:latin typeface="Poppins"/>
                  <a:ea typeface="Poppins"/>
                  <a:cs typeface="Poppins"/>
                  <a:sym typeface="Poppins"/>
                </a:rPr>
                <a:t>c</a:t>
              </a:r>
              <a:r>
                <a:rPr lang="en" sz="1500">
                  <a:solidFill>
                    <a:srgbClr val="F62254"/>
                  </a:solidFill>
                  <a:latin typeface="Poppins"/>
                  <a:ea typeface="Poppins"/>
                  <a:cs typeface="Poppins"/>
                  <a:sym typeface="Poppins"/>
                </a:rPr>
                <a:t>ases </a:t>
              </a:r>
              <a:r>
                <a:rPr lang="en" sz="1500">
                  <a:solidFill>
                    <a:srgbClr val="F62254"/>
                  </a:solidFill>
                  <a:latin typeface="Poppins"/>
                  <a:ea typeface="Poppins"/>
                  <a:cs typeface="Poppins"/>
                  <a:sym typeface="Poppins"/>
                </a:rPr>
                <a:t>o</a:t>
              </a:r>
              <a:r>
                <a:rPr lang="en" sz="1500">
                  <a:solidFill>
                    <a:srgbClr val="F62254"/>
                  </a:solidFill>
                  <a:latin typeface="Poppins"/>
                  <a:ea typeface="Poppins"/>
                  <a:cs typeface="Poppins"/>
                  <a:sym typeface="Poppins"/>
                </a:rPr>
                <a:t>r </a:t>
              </a:r>
              <a:r>
                <a:rPr b="1" lang="en" sz="1700">
                  <a:solidFill>
                    <a:srgbClr val="F62254"/>
                  </a:solidFill>
                  <a:latin typeface="Poppins"/>
                  <a:ea typeface="Poppins"/>
                  <a:cs typeface="Poppins"/>
                  <a:sym typeface="Poppins"/>
                </a:rPr>
                <a:t>6 out of 10</a:t>
              </a:r>
              <a:r>
                <a:rPr lang="en" sz="1500">
                  <a:solidFill>
                    <a:srgbClr val="F62254"/>
                  </a:solidFill>
                  <a:latin typeface="Poppins"/>
                  <a:ea typeface="Poppins"/>
                  <a:cs typeface="Poppins"/>
                  <a:sym typeface="Poppins"/>
                </a:rPr>
                <a:t> women and child experience </a:t>
              </a:r>
              <a:r>
                <a:rPr lang="en" sz="1500">
                  <a:solidFill>
                    <a:srgbClr val="F62254"/>
                  </a:solidFill>
                  <a:latin typeface="Poppins SemiBold"/>
                  <a:ea typeface="Poppins SemiBold"/>
                  <a:cs typeface="Poppins SemiBold"/>
                  <a:sym typeface="Poppins SemiBold"/>
                </a:rPr>
                <a:t>s</a:t>
              </a:r>
              <a:r>
                <a:rPr lang="en" sz="1500">
                  <a:solidFill>
                    <a:srgbClr val="F62254"/>
                  </a:solidFill>
                  <a:latin typeface="Poppins SemiBold"/>
                  <a:ea typeface="Poppins SemiBold"/>
                  <a:cs typeface="Poppins SemiBold"/>
                  <a:sym typeface="Poppins SemiBold"/>
                </a:rPr>
                <a:t>exual violence</a:t>
              </a:r>
              <a:endParaRPr sz="1500">
                <a:solidFill>
                  <a:srgbClr val="F62254"/>
                </a:solidFill>
                <a:latin typeface="Poppins SemiBold"/>
                <a:ea typeface="Poppins SemiBold"/>
                <a:cs typeface="Poppins SemiBold"/>
                <a:sym typeface="Poppins SemiBold"/>
              </a:endParaRPr>
            </a:p>
          </p:txBody>
        </p:sp>
        <p:sp>
          <p:nvSpPr>
            <p:cNvPr id="127" name="Google Shape;127;p15"/>
            <p:cNvSpPr txBox="1"/>
            <p:nvPr/>
          </p:nvSpPr>
          <p:spPr>
            <a:xfrm>
              <a:off x="3199125" y="5634200"/>
              <a:ext cx="5793600" cy="544200"/>
            </a:xfrm>
            <a:prstGeom prst="rect">
              <a:avLst/>
            </a:prstGeom>
            <a:noFill/>
            <a:ln>
              <a:noFill/>
            </a:ln>
          </p:spPr>
          <p:txBody>
            <a:bodyPr anchorCtr="0" anchor="t" bIns="121900" lIns="121900" spcFirstLastPara="1" rIns="121900" wrap="square" tIns="121900">
              <a:spAutoFit/>
            </a:bodyPr>
            <a:lstStyle/>
            <a:p>
              <a:pPr indent="0" lvl="0" marL="0" rtl="0" algn="ctr">
                <a:lnSpc>
                  <a:spcPct val="115000"/>
                </a:lnSpc>
                <a:spcBef>
                  <a:spcPts val="0"/>
                </a:spcBef>
                <a:spcAft>
                  <a:spcPts val="0"/>
                </a:spcAft>
                <a:buNone/>
              </a:pPr>
              <a:r>
                <a:rPr b="1" lang="en" sz="900">
                  <a:solidFill>
                    <a:schemeClr val="dk2"/>
                  </a:solidFill>
                  <a:latin typeface="Poppins"/>
                  <a:ea typeface="Poppins"/>
                  <a:cs typeface="Poppins"/>
                  <a:sym typeface="Poppins"/>
                </a:rPr>
                <a:t>Source:</a:t>
              </a:r>
              <a:r>
                <a:rPr lang="en" sz="900">
                  <a:solidFill>
                    <a:schemeClr val="dk2"/>
                  </a:solidFill>
                  <a:latin typeface="Poppins Medium"/>
                  <a:ea typeface="Poppins Medium"/>
                  <a:cs typeface="Poppins Medium"/>
                  <a:sym typeface="Poppins Medium"/>
                </a:rPr>
                <a:t> Ministry of Women’s Empowerment and Child Protection</a:t>
              </a:r>
              <a:endParaRPr sz="900">
                <a:solidFill>
                  <a:schemeClr val="dk2"/>
                </a:solidFill>
                <a:latin typeface="Poppins Medium"/>
                <a:ea typeface="Poppins Medium"/>
                <a:cs typeface="Poppins Medium"/>
                <a:sym typeface="Poppins Medium"/>
              </a:endParaRPr>
            </a:p>
            <a:p>
              <a:pPr indent="0" lvl="0" marL="0" rtl="0" algn="ctr">
                <a:lnSpc>
                  <a:spcPct val="115000"/>
                </a:lnSpc>
                <a:spcBef>
                  <a:spcPts val="0"/>
                </a:spcBef>
                <a:spcAft>
                  <a:spcPts val="0"/>
                </a:spcAft>
                <a:buNone/>
              </a:pPr>
              <a:r>
                <a:rPr lang="en" sz="900">
                  <a:solidFill>
                    <a:schemeClr val="dk2"/>
                  </a:solidFill>
                  <a:latin typeface="Poppins Medium"/>
                  <a:ea typeface="Poppins Medium"/>
                  <a:cs typeface="Poppins Medium"/>
                  <a:sym typeface="Poppins Medium"/>
                </a:rPr>
                <a:t>of the Republic of Indonesia (Kementerian PPPA)</a:t>
              </a:r>
              <a:endParaRPr sz="900">
                <a:solidFill>
                  <a:schemeClr val="dk2"/>
                </a:solidFill>
                <a:latin typeface="Poppins Medium"/>
                <a:ea typeface="Poppins Medium"/>
                <a:cs typeface="Poppins Medium"/>
                <a:sym typeface="Poppins Medium"/>
              </a:endParaRPr>
            </a:p>
          </p:txBody>
        </p:sp>
        <p:sp>
          <p:nvSpPr>
            <p:cNvPr id="128" name="Google Shape;128;p15"/>
            <p:cNvSpPr txBox="1"/>
            <p:nvPr/>
          </p:nvSpPr>
          <p:spPr>
            <a:xfrm>
              <a:off x="3199125" y="653075"/>
              <a:ext cx="5793600" cy="630900"/>
            </a:xfrm>
            <a:prstGeom prst="rect">
              <a:avLst/>
            </a:prstGeom>
            <a:noFill/>
            <a:ln>
              <a:noFill/>
            </a:ln>
          </p:spPr>
          <p:txBody>
            <a:bodyPr anchorCtr="0" anchor="t" bIns="121900" lIns="121900" spcFirstLastPara="1" rIns="121900" wrap="square" tIns="121900">
              <a:spAutoFit/>
            </a:bodyPr>
            <a:lstStyle/>
            <a:p>
              <a:pPr indent="0" lvl="0" marL="0" rtl="0" algn="ctr">
                <a:lnSpc>
                  <a:spcPct val="115000"/>
                </a:lnSpc>
                <a:spcBef>
                  <a:spcPts val="0"/>
                </a:spcBef>
                <a:spcAft>
                  <a:spcPts val="0"/>
                </a:spcAft>
                <a:buNone/>
              </a:pPr>
              <a:r>
                <a:rPr lang="en" sz="2500">
                  <a:solidFill>
                    <a:schemeClr val="dk2"/>
                  </a:solidFill>
                  <a:latin typeface="Poppins Medium"/>
                  <a:ea typeface="Poppins Medium"/>
                  <a:cs typeface="Poppins Medium"/>
                  <a:sym typeface="Poppins Medium"/>
                </a:rPr>
                <a:t>in Indonesia...</a:t>
              </a:r>
              <a:endParaRPr sz="2500">
                <a:solidFill>
                  <a:schemeClr val="dk2"/>
                </a:solidFill>
                <a:latin typeface="Poppins Medium"/>
                <a:ea typeface="Poppins Medium"/>
                <a:cs typeface="Poppins Medium"/>
                <a:sym typeface="Poppins Medium"/>
              </a:endParaRPr>
            </a:p>
          </p:txBody>
        </p:sp>
      </p:grpSp>
    </p:spTree>
  </p:cSld>
  <p:clrMapOvr>
    <a:masterClrMapping/>
  </p:clrMapOvr>
  <p:transition spd="med">
    <p:fade/>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108"/>
                                        </p:tgtEl>
                                        <p:attrNameLst>
                                          <p:attrName>style.visibility</p:attrName>
                                        </p:attrNameLst>
                                      </p:cBhvr>
                                      <p:to>
                                        <p:strVal val="visible"/>
                                      </p:to>
                                    </p:set>
                                    <p:animEffect filter="fade" transition="in">
                                      <p:cBhvr>
                                        <p:cTn dur="500"/>
                                        <p:tgtEl>
                                          <p:spTgt spid="108"/>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17"/>
                                        </p:tgtEl>
                                        <p:attrNameLst>
                                          <p:attrName>style.visibility</p:attrName>
                                        </p:attrNameLst>
                                      </p:cBhvr>
                                      <p:to>
                                        <p:strVal val="visible"/>
                                      </p:to>
                                    </p:set>
                                    <p:animEffect filter="fade" transition="in">
                                      <p:cBhvr>
                                        <p:cTn dur="500"/>
                                        <p:tgtEl>
                                          <p:spTgt spid="117"/>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11"/>
                                        </p:tgtEl>
                                        <p:attrNameLst>
                                          <p:attrName>style.visibility</p:attrName>
                                        </p:attrNameLst>
                                      </p:cBhvr>
                                      <p:to>
                                        <p:strVal val="visible"/>
                                      </p:to>
                                    </p:set>
                                    <p:animEffect filter="fade" transition="in">
                                      <p:cBhvr>
                                        <p:cTn dur="500"/>
                                        <p:tgtEl>
                                          <p:spTgt spid="111"/>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114"/>
                                        </p:tgtEl>
                                        <p:attrNameLst>
                                          <p:attrName>style.visibility</p:attrName>
                                        </p:attrNameLst>
                                      </p:cBhvr>
                                      <p:to>
                                        <p:strVal val="visible"/>
                                      </p:to>
                                    </p:set>
                                    <p:animEffect filter="fade" transition="in">
                                      <p:cBhvr>
                                        <p:cTn dur="500"/>
                                        <p:tgtEl>
                                          <p:spTgt spid="114"/>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120"/>
                                        </p:tgtEl>
                                        <p:attrNameLst>
                                          <p:attrName>style.visibility</p:attrName>
                                        </p:attrNameLst>
                                      </p:cBhvr>
                                      <p:to>
                                        <p:strVal val="visible"/>
                                      </p:to>
                                    </p:set>
                                    <p:animEffect filter="fade" transition="in">
                                      <p:cBhvr>
                                        <p:cTn dur="500"/>
                                        <p:tgtEl>
                                          <p:spTgt spid="120"/>
                                        </p:tgtEl>
                                      </p:cBhvr>
                                    </p:animEffect>
                                  </p:childTnLst>
                                </p:cTn>
                              </p:par>
                              <p:par>
                                <p:cTn fill="hold" nodeType="withEffect" presetClass="entr" presetID="2" presetSubtype="4">
                                  <p:stCondLst>
                                    <p:cond delay="0"/>
                                  </p:stCondLst>
                                  <p:childTnLst>
                                    <p:set>
                                      <p:cBhvr>
                                        <p:cTn dur="1" fill="hold">
                                          <p:stCondLst>
                                            <p:cond delay="0"/>
                                          </p:stCondLst>
                                        </p:cTn>
                                        <p:tgtEl>
                                          <p:spTgt spid="121"/>
                                        </p:tgtEl>
                                        <p:attrNameLst>
                                          <p:attrName>style.visibility</p:attrName>
                                        </p:attrNameLst>
                                      </p:cBhvr>
                                      <p:to>
                                        <p:strVal val="visible"/>
                                      </p:to>
                                    </p:set>
                                    <p:anim calcmode="lin" valueType="num">
                                      <p:cBhvr additive="base">
                                        <p:cTn dur="1100"/>
                                        <p:tgtEl>
                                          <p:spTgt spid="121"/>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06" name="Shape 706"/>
        <p:cNvGrpSpPr/>
        <p:nvPr/>
      </p:nvGrpSpPr>
      <p:grpSpPr>
        <a:xfrm>
          <a:off x="0" y="0"/>
          <a:ext cx="0" cy="0"/>
          <a:chOff x="0" y="0"/>
          <a:chExt cx="0" cy="0"/>
        </a:xfrm>
      </p:grpSpPr>
      <p:sp>
        <p:nvSpPr>
          <p:cNvPr id="707" name="Google Shape;707;p42"/>
          <p:cNvSpPr txBox="1"/>
          <p:nvPr>
            <p:ph type="title"/>
          </p:nvPr>
        </p:nvSpPr>
        <p:spPr>
          <a:xfrm>
            <a:off x="415600" y="593367"/>
            <a:ext cx="11360700" cy="763500"/>
          </a:xfrm>
          <a:prstGeom prst="rect">
            <a:avLst/>
          </a:prstGeom>
        </p:spPr>
        <p:txBody>
          <a:bodyPr anchorCtr="0" anchor="t" bIns="121900" lIns="121900" spcFirstLastPara="1" rIns="121900" wrap="square" tIns="121900">
            <a:normAutofit fontScale="90000"/>
          </a:bodyPr>
          <a:lstStyle/>
          <a:p>
            <a:pPr indent="0" lvl="0" marL="0" rtl="0" algn="l">
              <a:lnSpc>
                <a:spcPct val="115000"/>
              </a:lnSpc>
              <a:spcBef>
                <a:spcPts val="0"/>
              </a:spcBef>
              <a:spcAft>
                <a:spcPts val="0"/>
              </a:spcAft>
              <a:buNone/>
            </a:pPr>
            <a:r>
              <a:rPr lang="en"/>
              <a:t>Short introductions and expectation setting [15 min]</a:t>
            </a:r>
            <a:endParaRPr/>
          </a:p>
          <a:p>
            <a:pPr indent="0" lvl="0" marL="0" rtl="0" algn="l">
              <a:lnSpc>
                <a:spcPct val="115000"/>
              </a:lnSpc>
              <a:spcBef>
                <a:spcPts val="0"/>
              </a:spcBef>
              <a:spcAft>
                <a:spcPts val="0"/>
              </a:spcAft>
              <a:buNone/>
            </a:pPr>
            <a:r>
              <a:t/>
            </a:r>
            <a:endParaRPr/>
          </a:p>
        </p:txBody>
      </p:sp>
      <p:sp>
        <p:nvSpPr>
          <p:cNvPr id="708" name="Google Shape;708;p42"/>
          <p:cNvSpPr txBox="1"/>
          <p:nvPr>
            <p:ph idx="1" type="body"/>
          </p:nvPr>
        </p:nvSpPr>
        <p:spPr>
          <a:xfrm>
            <a:off x="415600" y="1536633"/>
            <a:ext cx="11360700" cy="4555200"/>
          </a:xfrm>
          <a:prstGeom prst="rect">
            <a:avLst/>
          </a:prstGeom>
        </p:spPr>
        <p:txBody>
          <a:bodyPr anchorCtr="0" anchor="t" bIns="121900" lIns="121900" spcFirstLastPara="1" rIns="121900" wrap="square" tIns="121900">
            <a:normAutofit/>
          </a:bodyPr>
          <a:lstStyle/>
          <a:p>
            <a:pPr indent="-457200" lvl="0" marL="609600" rtl="0" algn="l">
              <a:spcBef>
                <a:spcPts val="0"/>
              </a:spcBef>
              <a:spcAft>
                <a:spcPts val="0"/>
              </a:spcAft>
              <a:buSzPts val="2400"/>
              <a:buChar char="-"/>
            </a:pPr>
            <a:r>
              <a:rPr lang="en"/>
              <a:t>Novia, a violence reporting app, especially for children and women</a:t>
            </a:r>
            <a:endParaRPr/>
          </a:p>
          <a:p>
            <a:pPr indent="-457200" lvl="0" marL="609600" rtl="0" algn="l">
              <a:spcBef>
                <a:spcPts val="0"/>
              </a:spcBef>
              <a:spcAft>
                <a:spcPts val="0"/>
              </a:spcAft>
              <a:buSzPts val="2400"/>
              <a:buChar char="-"/>
            </a:pPr>
            <a:r>
              <a:rPr lang="en"/>
              <a:t>Using ML-based chatbot as the reporting method</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12" name="Shape 712"/>
        <p:cNvGrpSpPr/>
        <p:nvPr/>
      </p:nvGrpSpPr>
      <p:grpSpPr>
        <a:xfrm>
          <a:off x="0" y="0"/>
          <a:ext cx="0" cy="0"/>
          <a:chOff x="0" y="0"/>
          <a:chExt cx="0" cy="0"/>
        </a:xfrm>
      </p:grpSpPr>
      <p:sp>
        <p:nvSpPr>
          <p:cNvPr id="713" name="Google Shape;713;p43"/>
          <p:cNvSpPr txBox="1"/>
          <p:nvPr>
            <p:ph type="title"/>
          </p:nvPr>
        </p:nvSpPr>
        <p:spPr>
          <a:xfrm>
            <a:off x="415600" y="593367"/>
            <a:ext cx="11360700" cy="763500"/>
          </a:xfrm>
          <a:prstGeom prst="rect">
            <a:avLst/>
          </a:prstGeom>
        </p:spPr>
        <p:txBody>
          <a:bodyPr anchorCtr="0" anchor="t" bIns="121900" lIns="121900" spcFirstLastPara="1" rIns="121900" wrap="square" tIns="121900">
            <a:normAutofit fontScale="90000"/>
          </a:bodyPr>
          <a:lstStyle/>
          <a:p>
            <a:pPr indent="0" lvl="0" marL="0" rtl="0" algn="l">
              <a:spcBef>
                <a:spcPts val="0"/>
              </a:spcBef>
              <a:spcAft>
                <a:spcPts val="0"/>
              </a:spcAft>
              <a:buNone/>
            </a:pPr>
            <a:r>
              <a:rPr lang="en"/>
              <a:t>Team Challenges[50 Min]</a:t>
            </a:r>
            <a:endParaRPr/>
          </a:p>
        </p:txBody>
      </p:sp>
      <p:sp>
        <p:nvSpPr>
          <p:cNvPr id="714" name="Google Shape;714;p43"/>
          <p:cNvSpPr txBox="1"/>
          <p:nvPr>
            <p:ph idx="1" type="body"/>
          </p:nvPr>
        </p:nvSpPr>
        <p:spPr>
          <a:xfrm>
            <a:off x="415600" y="1536633"/>
            <a:ext cx="11360700" cy="4555200"/>
          </a:xfrm>
          <a:prstGeom prst="rect">
            <a:avLst/>
          </a:prstGeom>
        </p:spPr>
        <p:txBody>
          <a:bodyPr anchorCtr="0" anchor="t" bIns="121900" lIns="121900" spcFirstLastPara="1" rIns="121900" wrap="square" tIns="121900">
            <a:normAutofit fontScale="92500" lnSpcReduction="20000"/>
          </a:bodyPr>
          <a:lstStyle/>
          <a:p>
            <a:pPr indent="0" lvl="0" marL="0" rtl="0" algn="l">
              <a:spcBef>
                <a:spcPts val="0"/>
              </a:spcBef>
              <a:spcAft>
                <a:spcPts val="0"/>
              </a:spcAft>
              <a:buNone/>
            </a:pPr>
            <a:r>
              <a:rPr lang="en"/>
              <a:t>ML</a:t>
            </a:r>
            <a:endParaRPr/>
          </a:p>
          <a:p>
            <a:pPr indent="-445769" lvl="0" marL="609600" rtl="0" algn="l">
              <a:spcBef>
                <a:spcPts val="1600"/>
              </a:spcBef>
              <a:spcAft>
                <a:spcPts val="0"/>
              </a:spcAft>
              <a:buSzPct val="100000"/>
              <a:buChar char="-"/>
            </a:pPr>
            <a:r>
              <a:rPr lang="en"/>
              <a:t>NLP techniques &amp; methods</a:t>
            </a:r>
            <a:endParaRPr/>
          </a:p>
          <a:p>
            <a:pPr indent="-445769" lvl="0" marL="609600" rtl="0" algn="l">
              <a:spcBef>
                <a:spcPts val="0"/>
              </a:spcBef>
              <a:spcAft>
                <a:spcPts val="0"/>
              </a:spcAft>
              <a:buSzPct val="100000"/>
              <a:buChar char="-"/>
            </a:pPr>
            <a:r>
              <a:rPr lang="en"/>
              <a:t>Dataset</a:t>
            </a:r>
            <a:endParaRPr/>
          </a:p>
          <a:p>
            <a:pPr indent="0" lvl="0" marL="0" rtl="0" algn="l">
              <a:spcBef>
                <a:spcPts val="1600"/>
              </a:spcBef>
              <a:spcAft>
                <a:spcPts val="0"/>
              </a:spcAft>
              <a:buNone/>
            </a:pPr>
            <a:r>
              <a:rPr lang="en"/>
              <a:t>Android &amp; Cloud</a:t>
            </a:r>
            <a:endParaRPr/>
          </a:p>
          <a:p>
            <a:pPr indent="-445769" lvl="0" marL="609600" rtl="0" algn="l">
              <a:spcBef>
                <a:spcPts val="1600"/>
              </a:spcBef>
              <a:spcAft>
                <a:spcPts val="0"/>
              </a:spcAft>
              <a:buSzPct val="100000"/>
              <a:buChar char="-"/>
            </a:pPr>
            <a:r>
              <a:rPr lang="en"/>
              <a:t>How to integrate ML model to android app? Use API?</a:t>
            </a:r>
            <a:endParaRPr/>
          </a:p>
          <a:p>
            <a:pPr indent="-445769" lvl="0" marL="609600" rtl="0" algn="l">
              <a:spcBef>
                <a:spcPts val="0"/>
              </a:spcBef>
              <a:spcAft>
                <a:spcPts val="0"/>
              </a:spcAft>
              <a:buSzPct val="100000"/>
              <a:buChar char="-"/>
            </a:pPr>
            <a:r>
              <a:rPr lang="en"/>
              <a:t>How to build the API, any recommendation for tech stack?</a:t>
            </a:r>
            <a:endParaRPr/>
          </a:p>
          <a:p>
            <a:pPr indent="0" lvl="0" marL="0" rtl="0" algn="l">
              <a:spcBef>
                <a:spcPts val="1600"/>
              </a:spcBef>
              <a:spcAft>
                <a:spcPts val="0"/>
              </a:spcAft>
              <a:buNone/>
            </a:pPr>
            <a:r>
              <a:rPr lang="en"/>
              <a:t>Other challenges:</a:t>
            </a:r>
            <a:endParaRPr/>
          </a:p>
          <a:p>
            <a:pPr indent="-445769" lvl="0" marL="609600" rtl="0" algn="l">
              <a:spcBef>
                <a:spcPts val="1600"/>
              </a:spcBef>
              <a:spcAft>
                <a:spcPts val="0"/>
              </a:spcAft>
              <a:buSzPct val="100000"/>
              <a:buChar char="-"/>
            </a:pPr>
            <a:r>
              <a:rPr lang="en"/>
              <a:t>Each of us have so many unfinished tasks or courses in Bangkit, so we can’t focus working in the capstone project</a:t>
            </a:r>
            <a:endParaRPr/>
          </a:p>
          <a:p>
            <a:pPr indent="-445769" lvl="0" marL="609600" rtl="0" algn="l">
              <a:spcBef>
                <a:spcPts val="0"/>
              </a:spcBef>
              <a:spcAft>
                <a:spcPts val="0"/>
              </a:spcAft>
              <a:buSzPct val="100000"/>
              <a:buChar char="-"/>
            </a:pPr>
            <a:r>
              <a:rPr lang="en"/>
              <a:t>Limited </a:t>
            </a:r>
            <a:r>
              <a:rPr lang="en"/>
              <a:t>amount</a:t>
            </a:r>
            <a:r>
              <a:rPr lang="en"/>
              <a:t> of time</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18" name="Shape 718"/>
        <p:cNvGrpSpPr/>
        <p:nvPr/>
      </p:nvGrpSpPr>
      <p:grpSpPr>
        <a:xfrm>
          <a:off x="0" y="0"/>
          <a:ext cx="0" cy="0"/>
          <a:chOff x="0" y="0"/>
          <a:chExt cx="0" cy="0"/>
        </a:xfrm>
      </p:grpSpPr>
      <p:sp>
        <p:nvSpPr>
          <p:cNvPr id="719" name="Google Shape;719;p44"/>
          <p:cNvSpPr txBox="1"/>
          <p:nvPr>
            <p:ph type="title"/>
          </p:nvPr>
        </p:nvSpPr>
        <p:spPr>
          <a:xfrm>
            <a:off x="415600" y="593367"/>
            <a:ext cx="11360700" cy="763500"/>
          </a:xfrm>
          <a:prstGeom prst="rect">
            <a:avLst/>
          </a:prstGeom>
        </p:spPr>
        <p:txBody>
          <a:bodyPr anchorCtr="0" anchor="t" bIns="121900" lIns="121900" spcFirstLastPara="1" rIns="121900" wrap="square" tIns="121900">
            <a:normAutofit fontScale="90000"/>
          </a:bodyPr>
          <a:lstStyle/>
          <a:p>
            <a:pPr indent="0" lvl="0" marL="0" rtl="0" algn="l">
              <a:spcBef>
                <a:spcPts val="0"/>
              </a:spcBef>
              <a:spcAft>
                <a:spcPts val="0"/>
              </a:spcAft>
              <a:buNone/>
            </a:pPr>
            <a:r>
              <a:rPr lang="en"/>
              <a:t>Action Item &amp; Next Steps [15 mins]</a:t>
            </a:r>
            <a:endParaRPr/>
          </a:p>
        </p:txBody>
      </p:sp>
      <p:sp>
        <p:nvSpPr>
          <p:cNvPr id="720" name="Google Shape;720;p44"/>
          <p:cNvSpPr txBox="1"/>
          <p:nvPr>
            <p:ph idx="1" type="body"/>
          </p:nvPr>
        </p:nvSpPr>
        <p:spPr>
          <a:xfrm>
            <a:off x="415600" y="1536633"/>
            <a:ext cx="11360700" cy="4555200"/>
          </a:xfrm>
          <a:prstGeom prst="rect">
            <a:avLst/>
          </a:prstGeom>
        </p:spPr>
        <p:txBody>
          <a:bodyPr anchorCtr="0" anchor="t" bIns="121900" lIns="121900" spcFirstLastPara="1" rIns="121900" wrap="square" tIns="121900">
            <a:normAutofit/>
          </a:bodyPr>
          <a:lstStyle/>
          <a:p>
            <a:pPr indent="0" lvl="0" marL="0" rtl="0" algn="l">
              <a:spcBef>
                <a:spcPts val="0"/>
              </a:spcBef>
              <a:spcAft>
                <a:spcPts val="0"/>
              </a:spcAft>
              <a:buNone/>
            </a:pPr>
            <a:r>
              <a:rPr lang="en"/>
              <a:t>Android priority list:</a:t>
            </a:r>
            <a:endParaRPr/>
          </a:p>
          <a:p>
            <a:pPr indent="-457200" lvl="0" marL="609600" rtl="0" algn="l">
              <a:spcBef>
                <a:spcPts val="1600"/>
              </a:spcBef>
              <a:spcAft>
                <a:spcPts val="0"/>
              </a:spcAft>
              <a:buSzPts val="2400"/>
              <a:buAutoNum type="arabicPeriod"/>
            </a:pPr>
            <a:r>
              <a:rPr lang="en"/>
              <a:t>Functional chatbot (MVP)</a:t>
            </a:r>
            <a:endParaRPr/>
          </a:p>
          <a:p>
            <a:pPr indent="-457200" lvl="0" marL="609600" rtl="0" algn="l">
              <a:spcBef>
                <a:spcPts val="0"/>
              </a:spcBef>
              <a:spcAft>
                <a:spcPts val="0"/>
              </a:spcAft>
              <a:buSzPts val="2400"/>
              <a:buAutoNum type="arabicPeriod"/>
            </a:pPr>
            <a:r>
              <a:rPr lang="en"/>
              <a:t>Tips &amp; tricks and news</a:t>
            </a:r>
            <a:endParaRPr/>
          </a:p>
          <a:p>
            <a:pPr indent="-457200" lvl="0" marL="609600" rtl="0" algn="l">
              <a:spcBef>
                <a:spcPts val="0"/>
              </a:spcBef>
              <a:spcAft>
                <a:spcPts val="0"/>
              </a:spcAft>
              <a:buSzPts val="2400"/>
              <a:buAutoNum type="arabicPeriod"/>
            </a:pPr>
            <a:r>
              <a:rPr lang="en"/>
              <a:t>User authe</a:t>
            </a:r>
            <a:r>
              <a:rPr lang="en"/>
              <a:t>ntication</a:t>
            </a:r>
            <a:endParaRPr/>
          </a:p>
          <a:p>
            <a:pPr indent="-457200" lvl="0" marL="609600" rtl="0" algn="l">
              <a:spcBef>
                <a:spcPts val="0"/>
              </a:spcBef>
              <a:spcAft>
                <a:spcPts val="0"/>
              </a:spcAft>
              <a:buSzPts val="2400"/>
              <a:buAutoNum type="arabicPeriod"/>
            </a:pPr>
            <a:r>
              <a:rPr lang="en"/>
              <a:t>SOS feature</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24" name="Shape 724"/>
        <p:cNvGrpSpPr/>
        <p:nvPr/>
      </p:nvGrpSpPr>
      <p:grpSpPr>
        <a:xfrm>
          <a:off x="0" y="0"/>
          <a:ext cx="0" cy="0"/>
          <a:chOff x="0" y="0"/>
          <a:chExt cx="0" cy="0"/>
        </a:xfrm>
      </p:grpSpPr>
      <p:sp>
        <p:nvSpPr>
          <p:cNvPr id="725" name="Google Shape;725;p45"/>
          <p:cNvSpPr txBox="1"/>
          <p:nvPr>
            <p:ph type="title"/>
          </p:nvPr>
        </p:nvSpPr>
        <p:spPr>
          <a:xfrm>
            <a:off x="415600" y="593367"/>
            <a:ext cx="11360700" cy="763500"/>
          </a:xfrm>
          <a:prstGeom prst="rect">
            <a:avLst/>
          </a:prstGeom>
        </p:spPr>
        <p:txBody>
          <a:bodyPr anchorCtr="0" anchor="t" bIns="121900" lIns="121900" spcFirstLastPara="1" rIns="121900" wrap="square" tIns="121900">
            <a:normAutofit fontScale="90000"/>
          </a:bodyPr>
          <a:lstStyle/>
          <a:p>
            <a:pPr indent="0" lvl="0" marL="0" rtl="0" algn="l">
              <a:spcBef>
                <a:spcPts val="0"/>
              </a:spcBef>
              <a:spcAft>
                <a:spcPts val="0"/>
              </a:spcAft>
              <a:buNone/>
            </a:pPr>
            <a:r>
              <a:rPr lang="en"/>
              <a:t>Action Item &amp; Next Steps [15 mins]</a:t>
            </a:r>
            <a:endParaRPr/>
          </a:p>
        </p:txBody>
      </p:sp>
      <p:sp>
        <p:nvSpPr>
          <p:cNvPr id="726" name="Google Shape;726;p45"/>
          <p:cNvSpPr txBox="1"/>
          <p:nvPr>
            <p:ph idx="1" type="body"/>
          </p:nvPr>
        </p:nvSpPr>
        <p:spPr>
          <a:xfrm>
            <a:off x="415600" y="1536633"/>
            <a:ext cx="11360700" cy="4555200"/>
          </a:xfrm>
          <a:prstGeom prst="rect">
            <a:avLst/>
          </a:prstGeom>
        </p:spPr>
        <p:txBody>
          <a:bodyPr anchorCtr="0" anchor="t" bIns="121900" lIns="121900" spcFirstLastPara="1" rIns="121900" wrap="square" tIns="121900">
            <a:normAutofit/>
          </a:bodyPr>
          <a:lstStyle/>
          <a:p>
            <a:pPr indent="0" lvl="0" marL="0" rtl="0" algn="l">
              <a:spcBef>
                <a:spcPts val="0"/>
              </a:spcBef>
              <a:spcAft>
                <a:spcPts val="0"/>
              </a:spcAft>
              <a:buNone/>
            </a:pPr>
            <a:r>
              <a:rPr lang="en"/>
              <a:t>Cloud Computing</a:t>
            </a:r>
            <a:r>
              <a:rPr lang="en"/>
              <a:t> priority list:</a:t>
            </a:r>
            <a:endParaRPr/>
          </a:p>
          <a:p>
            <a:pPr indent="-457200" lvl="0" marL="609600" rtl="0" algn="l">
              <a:spcBef>
                <a:spcPts val="1600"/>
              </a:spcBef>
              <a:spcAft>
                <a:spcPts val="0"/>
              </a:spcAft>
              <a:buSzPts val="2400"/>
              <a:buAutoNum type="arabicPeriod"/>
            </a:pPr>
            <a:r>
              <a:rPr lang="en"/>
              <a:t>API Development</a:t>
            </a:r>
            <a:endParaRPr/>
          </a:p>
          <a:p>
            <a:pPr indent="-457200" lvl="0" marL="609600" rtl="0" algn="l">
              <a:spcBef>
                <a:spcPts val="0"/>
              </a:spcBef>
              <a:spcAft>
                <a:spcPts val="0"/>
              </a:spcAft>
              <a:buSzPts val="2400"/>
              <a:buAutoNum type="arabicPeriod"/>
            </a:pPr>
            <a:r>
              <a:rPr lang="en"/>
              <a:t>Building Infrastructure for Machine Learning Model</a:t>
            </a:r>
            <a:endParaRPr/>
          </a:p>
          <a:p>
            <a:pPr indent="-457200" lvl="0" marL="609600" rtl="0" algn="l">
              <a:spcBef>
                <a:spcPts val="0"/>
              </a:spcBef>
              <a:spcAft>
                <a:spcPts val="0"/>
              </a:spcAft>
              <a:buSzPts val="2400"/>
              <a:buAutoNum type="arabicPeriod"/>
            </a:pPr>
            <a:r>
              <a:rPr lang="en"/>
              <a:t>Deployment using Cloud Function</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32" name="Shape 132"/>
        <p:cNvGrpSpPr/>
        <p:nvPr/>
      </p:nvGrpSpPr>
      <p:grpSpPr>
        <a:xfrm>
          <a:off x="0" y="0"/>
          <a:ext cx="0" cy="0"/>
          <a:chOff x="0" y="0"/>
          <a:chExt cx="0" cy="0"/>
        </a:xfrm>
      </p:grpSpPr>
      <p:sp>
        <p:nvSpPr>
          <p:cNvPr id="133" name="Google Shape;133;p16"/>
          <p:cNvSpPr txBox="1"/>
          <p:nvPr/>
        </p:nvSpPr>
        <p:spPr>
          <a:xfrm>
            <a:off x="1731899" y="1805725"/>
            <a:ext cx="8728200" cy="8466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2000">
                <a:solidFill>
                  <a:srgbClr val="4D2F5F"/>
                </a:solidFill>
                <a:latin typeface="Poppins"/>
                <a:ea typeface="Poppins"/>
                <a:cs typeface="Poppins"/>
                <a:sym typeface="Poppins"/>
              </a:rPr>
              <a:t>The process of reporting from the victims of violence </a:t>
            </a:r>
            <a:endParaRPr sz="2000">
              <a:solidFill>
                <a:srgbClr val="4D2F5F"/>
              </a:solidFill>
              <a:latin typeface="Poppins"/>
              <a:ea typeface="Poppins"/>
              <a:cs typeface="Poppins"/>
              <a:sym typeface="Poppins"/>
            </a:endParaRPr>
          </a:p>
          <a:p>
            <a:pPr indent="0" lvl="0" marL="0" rtl="0" algn="ctr">
              <a:lnSpc>
                <a:spcPct val="115000"/>
              </a:lnSpc>
              <a:spcBef>
                <a:spcPts val="0"/>
              </a:spcBef>
              <a:spcAft>
                <a:spcPts val="0"/>
              </a:spcAft>
              <a:buNone/>
            </a:pPr>
            <a:r>
              <a:rPr lang="en" sz="2000">
                <a:solidFill>
                  <a:srgbClr val="4D2F5F"/>
                </a:solidFill>
                <a:latin typeface="Poppins"/>
                <a:ea typeface="Poppins"/>
                <a:cs typeface="Poppins"/>
                <a:sym typeface="Poppins"/>
              </a:rPr>
              <a:t>still took a long time to</a:t>
            </a:r>
            <a:endParaRPr sz="2000">
              <a:solidFill>
                <a:srgbClr val="4D2F5F"/>
              </a:solidFill>
              <a:latin typeface="Poppins"/>
              <a:ea typeface="Poppins"/>
              <a:cs typeface="Poppins"/>
              <a:sym typeface="Poppins"/>
            </a:endParaRPr>
          </a:p>
        </p:txBody>
      </p:sp>
      <p:sp>
        <p:nvSpPr>
          <p:cNvPr id="134" name="Google Shape;134;p16"/>
          <p:cNvSpPr txBox="1"/>
          <p:nvPr/>
        </p:nvSpPr>
        <p:spPr>
          <a:xfrm>
            <a:off x="2173171" y="2709475"/>
            <a:ext cx="1683300" cy="908100"/>
          </a:xfrm>
          <a:prstGeom prst="rect">
            <a:avLst/>
          </a:prstGeom>
          <a:noFill/>
          <a:ln>
            <a:noFill/>
          </a:ln>
          <a:effectLst>
            <a:outerShdw blurRad="57150" rotWithShape="0" algn="bl" dir="2760000" dist="85725">
              <a:srgbClr val="000000">
                <a:alpha val="10000"/>
              </a:srgbClr>
            </a:outerShdw>
          </a:effectLst>
        </p:spPr>
        <p:txBody>
          <a:bodyPr anchorCtr="0" anchor="t" bIns="121900" lIns="121900" spcFirstLastPara="1" rIns="121900" wrap="square" tIns="121900">
            <a:spAutoFit/>
          </a:bodyPr>
          <a:lstStyle/>
          <a:p>
            <a:pPr indent="0" lvl="0" marL="0" rtl="0" algn="l">
              <a:spcBef>
                <a:spcPts val="0"/>
              </a:spcBef>
              <a:spcAft>
                <a:spcPts val="0"/>
              </a:spcAft>
              <a:buNone/>
            </a:pPr>
            <a:r>
              <a:rPr b="1" lang="en" sz="4300">
                <a:solidFill>
                  <a:srgbClr val="4D2F5F"/>
                </a:solidFill>
                <a:latin typeface="Poppins"/>
                <a:ea typeface="Poppins"/>
                <a:cs typeface="Poppins"/>
                <a:sym typeface="Poppins"/>
              </a:rPr>
              <a:t>filter</a:t>
            </a:r>
            <a:r>
              <a:rPr lang="en" sz="4300">
                <a:solidFill>
                  <a:srgbClr val="4D2F5F"/>
                </a:solidFill>
                <a:latin typeface="Poppins"/>
                <a:ea typeface="Poppins"/>
                <a:cs typeface="Poppins"/>
                <a:sym typeface="Poppins"/>
              </a:rPr>
              <a:t>,</a:t>
            </a:r>
            <a:endParaRPr sz="4300">
              <a:solidFill>
                <a:srgbClr val="4D2F5F"/>
              </a:solidFill>
              <a:latin typeface="Poppins"/>
              <a:ea typeface="Poppins"/>
              <a:cs typeface="Poppins"/>
              <a:sym typeface="Poppins"/>
            </a:endParaRPr>
          </a:p>
        </p:txBody>
      </p:sp>
      <p:sp>
        <p:nvSpPr>
          <p:cNvPr id="135" name="Google Shape;135;p16"/>
          <p:cNvSpPr txBox="1"/>
          <p:nvPr/>
        </p:nvSpPr>
        <p:spPr>
          <a:xfrm>
            <a:off x="3738275" y="2709475"/>
            <a:ext cx="2863500" cy="908100"/>
          </a:xfrm>
          <a:prstGeom prst="rect">
            <a:avLst/>
          </a:prstGeom>
          <a:noFill/>
          <a:ln>
            <a:noFill/>
          </a:ln>
          <a:effectLst>
            <a:outerShdw blurRad="57150" rotWithShape="0" algn="bl" dir="2760000" dist="85725">
              <a:srgbClr val="000000">
                <a:alpha val="10000"/>
              </a:srgbClr>
            </a:outerShdw>
          </a:effectLst>
        </p:spPr>
        <p:txBody>
          <a:bodyPr anchorCtr="0" anchor="t" bIns="121900" lIns="121900" spcFirstLastPara="1" rIns="121900" wrap="square" tIns="121900">
            <a:spAutoFit/>
          </a:bodyPr>
          <a:lstStyle/>
          <a:p>
            <a:pPr indent="0" lvl="0" marL="0" rtl="0" algn="l">
              <a:spcBef>
                <a:spcPts val="0"/>
              </a:spcBef>
              <a:spcAft>
                <a:spcPts val="0"/>
              </a:spcAft>
              <a:buNone/>
            </a:pPr>
            <a:r>
              <a:rPr b="1" lang="en" sz="4300">
                <a:solidFill>
                  <a:srgbClr val="43B2E8"/>
                </a:solidFill>
                <a:latin typeface="Poppins"/>
                <a:ea typeface="Poppins"/>
                <a:cs typeface="Poppins"/>
                <a:sym typeface="Poppins"/>
              </a:rPr>
              <a:t>prioritize</a:t>
            </a:r>
            <a:r>
              <a:rPr lang="en" sz="4300">
                <a:solidFill>
                  <a:srgbClr val="43B2E8"/>
                </a:solidFill>
                <a:latin typeface="Poppins"/>
                <a:ea typeface="Poppins"/>
                <a:cs typeface="Poppins"/>
                <a:sym typeface="Poppins"/>
              </a:rPr>
              <a:t>,</a:t>
            </a:r>
            <a:endParaRPr sz="4300">
              <a:solidFill>
                <a:srgbClr val="43B2E8"/>
              </a:solidFill>
              <a:latin typeface="Poppins"/>
              <a:ea typeface="Poppins"/>
              <a:cs typeface="Poppins"/>
              <a:sym typeface="Poppins"/>
            </a:endParaRPr>
          </a:p>
        </p:txBody>
      </p:sp>
      <p:sp>
        <p:nvSpPr>
          <p:cNvPr id="136" name="Google Shape;136;p16"/>
          <p:cNvSpPr txBox="1"/>
          <p:nvPr/>
        </p:nvSpPr>
        <p:spPr>
          <a:xfrm>
            <a:off x="6466536" y="2709475"/>
            <a:ext cx="3552300" cy="908100"/>
          </a:xfrm>
          <a:prstGeom prst="rect">
            <a:avLst/>
          </a:prstGeom>
          <a:noFill/>
          <a:ln>
            <a:noFill/>
          </a:ln>
          <a:effectLst>
            <a:outerShdw blurRad="57150" rotWithShape="0" algn="bl" dir="2760000" dist="85725">
              <a:srgbClr val="000000">
                <a:alpha val="10000"/>
              </a:srgbClr>
            </a:outerShdw>
            <a:reflection blurRad="0" dir="5400000" dist="38100" endA="0" fadeDir="5400012" kx="0" rotWithShape="0" algn="bl" stPos="0" sy="-100000" ky="0"/>
          </a:effectLst>
        </p:spPr>
        <p:txBody>
          <a:bodyPr anchorCtr="0" anchor="t" bIns="121900" lIns="121900" spcFirstLastPara="1" rIns="121900" wrap="square" tIns="121900">
            <a:spAutoFit/>
          </a:bodyPr>
          <a:lstStyle/>
          <a:p>
            <a:pPr indent="0" lvl="0" marL="0" rtl="0" algn="l">
              <a:spcBef>
                <a:spcPts val="0"/>
              </a:spcBef>
              <a:spcAft>
                <a:spcPts val="0"/>
              </a:spcAft>
              <a:buNone/>
            </a:pPr>
            <a:r>
              <a:rPr b="1" lang="en" sz="4300">
                <a:solidFill>
                  <a:srgbClr val="F62254"/>
                </a:solidFill>
                <a:latin typeface="Poppins"/>
                <a:ea typeface="Poppins"/>
                <a:cs typeface="Poppins"/>
                <a:sym typeface="Poppins"/>
              </a:rPr>
              <a:t>take action</a:t>
            </a:r>
            <a:r>
              <a:rPr lang="en" sz="4300">
                <a:solidFill>
                  <a:srgbClr val="F62254"/>
                </a:solidFill>
                <a:latin typeface="Poppins"/>
                <a:ea typeface="Poppins"/>
                <a:cs typeface="Poppins"/>
                <a:sym typeface="Poppins"/>
              </a:rPr>
              <a:t>.</a:t>
            </a:r>
            <a:endParaRPr sz="4300">
              <a:solidFill>
                <a:srgbClr val="F62254"/>
              </a:solidFill>
              <a:latin typeface="Poppins"/>
              <a:ea typeface="Poppins"/>
              <a:cs typeface="Poppins"/>
              <a:sym typeface="Poppins"/>
            </a:endParaRPr>
          </a:p>
        </p:txBody>
      </p:sp>
      <p:sp>
        <p:nvSpPr>
          <p:cNvPr id="137" name="Google Shape;137;p16"/>
          <p:cNvSpPr/>
          <p:nvPr/>
        </p:nvSpPr>
        <p:spPr>
          <a:xfrm>
            <a:off x="0" y="3607900"/>
            <a:ext cx="12192000" cy="3250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8" name="Google Shape;138;p16"/>
          <p:cNvPicPr preferRelativeResize="0"/>
          <p:nvPr/>
        </p:nvPicPr>
        <p:blipFill rotWithShape="1">
          <a:blip r:embed="rId3">
            <a:alphaModFix/>
          </a:blip>
          <a:srcRect b="21984" l="5571" r="0" t="0"/>
          <a:stretch/>
        </p:blipFill>
        <p:spPr>
          <a:xfrm>
            <a:off x="5608950" y="4648907"/>
            <a:ext cx="974100" cy="974100"/>
          </a:xfrm>
          <a:prstGeom prst="ellipse">
            <a:avLst/>
          </a:prstGeom>
          <a:noFill/>
          <a:ln>
            <a:noFill/>
          </a:ln>
        </p:spPr>
      </p:pic>
      <p:sp>
        <p:nvSpPr>
          <p:cNvPr id="139" name="Google Shape;139;p16"/>
          <p:cNvSpPr txBox="1"/>
          <p:nvPr/>
        </p:nvSpPr>
        <p:spPr>
          <a:xfrm>
            <a:off x="3199125" y="5634200"/>
            <a:ext cx="5793600" cy="893400"/>
          </a:xfrm>
          <a:prstGeom prst="rect">
            <a:avLst/>
          </a:prstGeom>
          <a:noFill/>
          <a:ln>
            <a:noFill/>
          </a:ln>
        </p:spPr>
        <p:txBody>
          <a:bodyPr anchorCtr="0" anchor="t" bIns="121900" lIns="121900" spcFirstLastPara="1" rIns="121900" wrap="square" tIns="121900">
            <a:spAutoFit/>
          </a:bodyPr>
          <a:lstStyle/>
          <a:p>
            <a:pPr indent="0" lvl="0" marL="0" rtl="0" algn="ctr">
              <a:lnSpc>
                <a:spcPct val="115000"/>
              </a:lnSpc>
              <a:spcBef>
                <a:spcPts val="0"/>
              </a:spcBef>
              <a:spcAft>
                <a:spcPts val="0"/>
              </a:spcAft>
              <a:buNone/>
            </a:pPr>
            <a:r>
              <a:rPr b="1" lang="en" sz="1600">
                <a:solidFill>
                  <a:srgbClr val="43B2E8"/>
                </a:solidFill>
                <a:latin typeface="Poppins"/>
                <a:ea typeface="Poppins"/>
                <a:cs typeface="Poppins"/>
                <a:sym typeface="Poppins"/>
              </a:rPr>
              <a:t>Ciput Purwianti</a:t>
            </a:r>
            <a:endParaRPr b="1" sz="1600">
              <a:solidFill>
                <a:srgbClr val="43B2E8"/>
              </a:solidFill>
              <a:latin typeface="Poppins"/>
              <a:ea typeface="Poppins"/>
              <a:cs typeface="Poppins"/>
              <a:sym typeface="Poppins"/>
            </a:endParaRPr>
          </a:p>
          <a:p>
            <a:pPr indent="0" lvl="0" marL="0" rtl="0" algn="ctr">
              <a:lnSpc>
                <a:spcPct val="115000"/>
              </a:lnSpc>
              <a:spcBef>
                <a:spcPts val="0"/>
              </a:spcBef>
              <a:spcAft>
                <a:spcPts val="0"/>
              </a:spcAft>
              <a:buNone/>
            </a:pPr>
            <a:r>
              <a:rPr lang="en" sz="1100">
                <a:solidFill>
                  <a:srgbClr val="4D2F5F"/>
                </a:solidFill>
                <a:latin typeface="Poppins Medium"/>
                <a:ea typeface="Poppins Medium"/>
                <a:cs typeface="Poppins Medium"/>
                <a:sym typeface="Poppins Medium"/>
              </a:rPr>
              <a:t>from Ministry of Women’s Empowerment and Child Protection of Indonesia</a:t>
            </a:r>
            <a:endParaRPr sz="1100">
              <a:solidFill>
                <a:srgbClr val="4D2F5F"/>
              </a:solidFill>
              <a:latin typeface="Poppins Medium"/>
              <a:ea typeface="Poppins Medium"/>
              <a:cs typeface="Poppins Medium"/>
              <a:sym typeface="Poppins Medium"/>
            </a:endParaRPr>
          </a:p>
          <a:p>
            <a:pPr indent="0" lvl="0" marL="0" rtl="0" algn="ctr">
              <a:lnSpc>
                <a:spcPct val="115000"/>
              </a:lnSpc>
              <a:spcBef>
                <a:spcPts val="0"/>
              </a:spcBef>
              <a:spcAft>
                <a:spcPts val="0"/>
              </a:spcAft>
              <a:buNone/>
            </a:pPr>
            <a:r>
              <a:rPr lang="en" sz="1100">
                <a:solidFill>
                  <a:srgbClr val="4D2F5F"/>
                </a:solidFill>
                <a:latin typeface="Poppins Medium"/>
                <a:ea typeface="Poppins Medium"/>
                <a:cs typeface="Poppins Medium"/>
                <a:sym typeface="Poppins Medium"/>
              </a:rPr>
              <a:t>(Kementerian PPPA)</a:t>
            </a:r>
            <a:endParaRPr sz="1100">
              <a:solidFill>
                <a:srgbClr val="4D2F5F"/>
              </a:solidFill>
              <a:latin typeface="Poppins Medium"/>
              <a:ea typeface="Poppins Medium"/>
              <a:cs typeface="Poppins Medium"/>
              <a:sym typeface="Poppins Medium"/>
            </a:endParaRPr>
          </a:p>
        </p:txBody>
      </p:sp>
      <p:sp>
        <p:nvSpPr>
          <p:cNvPr id="140" name="Google Shape;140;p16"/>
          <p:cNvSpPr/>
          <p:nvPr/>
        </p:nvSpPr>
        <p:spPr>
          <a:xfrm>
            <a:off x="2308347" y="3601400"/>
            <a:ext cx="7557385" cy="287350"/>
          </a:xfrm>
          <a:custGeom>
            <a:rect b="b" l="l" r="r" t="t"/>
            <a:pathLst>
              <a:path extrusionOk="0" h="11494" w="300373">
                <a:moveTo>
                  <a:pt x="0" y="0"/>
                </a:moveTo>
                <a:lnTo>
                  <a:pt x="146355" y="0"/>
                </a:lnTo>
                <a:lnTo>
                  <a:pt x="146355" y="11494"/>
                </a:lnTo>
                <a:lnTo>
                  <a:pt x="157658" y="192"/>
                </a:lnTo>
                <a:lnTo>
                  <a:pt x="300373" y="192"/>
                </a:lnTo>
              </a:path>
            </a:pathLst>
          </a:custGeom>
          <a:noFill/>
          <a:ln cap="flat" cmpd="sng" w="28575">
            <a:solidFill>
              <a:srgbClr val="D2D2D2"/>
            </a:solidFill>
            <a:prstDash val="solid"/>
            <a:round/>
            <a:headEnd len="med" w="med" type="none"/>
            <a:tailEnd len="med" w="med" type="none"/>
          </a:ln>
        </p:spPr>
      </p:sp>
      <p:sp>
        <p:nvSpPr>
          <p:cNvPr id="141" name="Google Shape;141;p16"/>
          <p:cNvSpPr txBox="1"/>
          <p:nvPr/>
        </p:nvSpPr>
        <p:spPr>
          <a:xfrm>
            <a:off x="5767150" y="415075"/>
            <a:ext cx="506400" cy="1523700"/>
          </a:xfrm>
          <a:prstGeom prst="rect">
            <a:avLst/>
          </a:prstGeom>
          <a:noFill/>
          <a:ln>
            <a:noFill/>
          </a:ln>
          <a:effectLst>
            <a:outerShdw blurRad="142875" rotWithShape="0" algn="bl" dir="3480000" dist="152400">
              <a:srgbClr val="000000">
                <a:alpha val="9000"/>
              </a:srgbClr>
            </a:outerShdw>
          </a:effectLst>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8700">
                <a:solidFill>
                  <a:srgbClr val="F62254"/>
                </a:solidFill>
                <a:latin typeface="Nunito Black"/>
                <a:ea typeface="Nunito Black"/>
                <a:cs typeface="Nunito Black"/>
                <a:sym typeface="Nunito Black"/>
              </a:rPr>
              <a:t>“</a:t>
            </a:r>
            <a:endParaRPr sz="8700">
              <a:solidFill>
                <a:srgbClr val="F62254"/>
              </a:solidFill>
              <a:latin typeface="Nunito Black"/>
              <a:ea typeface="Nunito Black"/>
              <a:cs typeface="Nunito Black"/>
              <a:sym typeface="Nunito Black"/>
            </a:endParaRPr>
          </a:p>
        </p:txBody>
      </p:sp>
    </p:spTree>
  </p:cSld>
  <p:clrMapOvr>
    <a:masterClrMapping/>
  </p:clrMapOvr>
  <p:transition spd="med">
    <p:fade/>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4">
                                  <p:stCondLst>
                                    <p:cond delay="0"/>
                                  </p:stCondLst>
                                  <p:childTnLst>
                                    <p:set>
                                      <p:cBhvr>
                                        <p:cTn dur="1" fill="hold">
                                          <p:stCondLst>
                                            <p:cond delay="0"/>
                                          </p:stCondLst>
                                        </p:cTn>
                                        <p:tgtEl>
                                          <p:spTgt spid="134"/>
                                        </p:tgtEl>
                                        <p:attrNameLst>
                                          <p:attrName>style.visibility</p:attrName>
                                        </p:attrNameLst>
                                      </p:cBhvr>
                                      <p:to>
                                        <p:strVal val="visible"/>
                                      </p:to>
                                    </p:set>
                                    <p:anim calcmode="lin" valueType="num">
                                      <p:cBhvr additive="base">
                                        <p:cTn dur="900"/>
                                        <p:tgtEl>
                                          <p:spTgt spid="134"/>
                                        </p:tgtEl>
                                        <p:attrNameLst>
                                          <p:attrName>ppt_y</p:attrName>
                                        </p:attrNameLst>
                                      </p:cBhvr>
                                      <p:tavLst>
                                        <p:tav fmla="" tm="0">
                                          <p:val>
                                            <p:strVal val="#ppt_y+1"/>
                                          </p:val>
                                        </p:tav>
                                        <p:tav fmla="" tm="100000">
                                          <p:val>
                                            <p:strVal val="#ppt_y"/>
                                          </p:val>
                                        </p:tav>
                                      </p:tavLst>
                                    </p:anim>
                                  </p:childTnLst>
                                </p:cTn>
                              </p:par>
                            </p:childTnLst>
                          </p:cTn>
                        </p:par>
                        <p:par>
                          <p:cTn fill="hold">
                            <p:stCondLst>
                              <p:cond delay="900"/>
                            </p:stCondLst>
                            <p:childTnLst>
                              <p:par>
                                <p:cTn fill="hold" nodeType="afterEffect" presetClass="entr" presetID="2" presetSubtype="4">
                                  <p:stCondLst>
                                    <p:cond delay="0"/>
                                  </p:stCondLst>
                                  <p:childTnLst>
                                    <p:set>
                                      <p:cBhvr>
                                        <p:cTn dur="1" fill="hold">
                                          <p:stCondLst>
                                            <p:cond delay="0"/>
                                          </p:stCondLst>
                                        </p:cTn>
                                        <p:tgtEl>
                                          <p:spTgt spid="135"/>
                                        </p:tgtEl>
                                        <p:attrNameLst>
                                          <p:attrName>style.visibility</p:attrName>
                                        </p:attrNameLst>
                                      </p:cBhvr>
                                      <p:to>
                                        <p:strVal val="visible"/>
                                      </p:to>
                                    </p:set>
                                    <p:anim calcmode="lin" valueType="num">
                                      <p:cBhvr additive="base">
                                        <p:cTn dur="1200"/>
                                        <p:tgtEl>
                                          <p:spTgt spid="135"/>
                                        </p:tgtEl>
                                        <p:attrNameLst>
                                          <p:attrName>ppt_y</p:attrName>
                                        </p:attrNameLst>
                                      </p:cBhvr>
                                      <p:tavLst>
                                        <p:tav fmla="" tm="0">
                                          <p:val>
                                            <p:strVal val="#ppt_y+1"/>
                                          </p:val>
                                        </p:tav>
                                        <p:tav fmla="" tm="100000">
                                          <p:val>
                                            <p:strVal val="#ppt_y"/>
                                          </p:val>
                                        </p:tav>
                                      </p:tavLst>
                                    </p:anim>
                                  </p:childTnLst>
                                </p:cTn>
                              </p:par>
                            </p:childTnLst>
                          </p:cTn>
                        </p:par>
                        <p:par>
                          <p:cTn fill="hold">
                            <p:stCondLst>
                              <p:cond delay="2100"/>
                            </p:stCondLst>
                            <p:childTnLst>
                              <p:par>
                                <p:cTn fill="hold" nodeType="afterEffect" presetClass="entr" presetID="2" presetSubtype="4">
                                  <p:stCondLst>
                                    <p:cond delay="0"/>
                                  </p:stCondLst>
                                  <p:childTnLst>
                                    <p:set>
                                      <p:cBhvr>
                                        <p:cTn dur="1" fill="hold">
                                          <p:stCondLst>
                                            <p:cond delay="0"/>
                                          </p:stCondLst>
                                        </p:cTn>
                                        <p:tgtEl>
                                          <p:spTgt spid="136"/>
                                        </p:tgtEl>
                                        <p:attrNameLst>
                                          <p:attrName>style.visibility</p:attrName>
                                        </p:attrNameLst>
                                      </p:cBhvr>
                                      <p:to>
                                        <p:strVal val="visible"/>
                                      </p:to>
                                    </p:set>
                                    <p:anim calcmode="lin" valueType="num">
                                      <p:cBhvr additive="base">
                                        <p:cTn dur="1500"/>
                                        <p:tgtEl>
                                          <p:spTgt spid="136"/>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45" name="Shape 145"/>
        <p:cNvGrpSpPr/>
        <p:nvPr/>
      </p:nvGrpSpPr>
      <p:grpSpPr>
        <a:xfrm>
          <a:off x="0" y="0"/>
          <a:ext cx="0" cy="0"/>
          <a:chOff x="0" y="0"/>
          <a:chExt cx="0" cy="0"/>
        </a:xfrm>
      </p:grpSpPr>
      <p:grpSp>
        <p:nvGrpSpPr>
          <p:cNvPr id="146" name="Google Shape;146;p17"/>
          <p:cNvGrpSpPr/>
          <p:nvPr/>
        </p:nvGrpSpPr>
        <p:grpSpPr>
          <a:xfrm>
            <a:off x="-33" y="49"/>
            <a:ext cx="12192033" cy="2285957"/>
            <a:chOff x="-33" y="49"/>
            <a:chExt cx="12192033" cy="2285957"/>
          </a:xfrm>
        </p:grpSpPr>
        <p:sp>
          <p:nvSpPr>
            <p:cNvPr id="147" name="Google Shape;147;p17"/>
            <p:cNvSpPr/>
            <p:nvPr/>
          </p:nvSpPr>
          <p:spPr>
            <a:xfrm>
              <a:off x="-33" y="49"/>
              <a:ext cx="12191980" cy="2285957"/>
            </a:xfrm>
            <a:prstGeom prst="rect">
              <a:avLst/>
            </a:prstGeom>
            <a:gradFill>
              <a:gsLst>
                <a:gs pos="0">
                  <a:srgbClr val="FFFFFF"/>
                </a:gs>
                <a:gs pos="50000">
                  <a:srgbClr val="FCFCFC"/>
                </a:gs>
                <a:gs pos="100000">
                  <a:srgbClr val="F6F6F6"/>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7"/>
            <p:cNvSpPr txBox="1"/>
            <p:nvPr/>
          </p:nvSpPr>
          <p:spPr>
            <a:xfrm>
              <a:off x="412775" y="917775"/>
              <a:ext cx="2473200" cy="1185300"/>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None/>
              </a:pPr>
              <a:r>
                <a:rPr lang="en" sz="2800">
                  <a:solidFill>
                    <a:srgbClr val="4D2F5F"/>
                  </a:solidFill>
                  <a:latin typeface="Poppins"/>
                  <a:ea typeface="Poppins"/>
                  <a:cs typeface="Poppins"/>
                  <a:sym typeface="Poppins"/>
                </a:rPr>
                <a:t>Current</a:t>
              </a:r>
              <a:endParaRPr sz="2800">
                <a:solidFill>
                  <a:srgbClr val="4D2F5F"/>
                </a:solidFill>
                <a:latin typeface="Poppins"/>
                <a:ea typeface="Poppins"/>
                <a:cs typeface="Poppins"/>
                <a:sym typeface="Poppins"/>
              </a:endParaRPr>
            </a:p>
            <a:p>
              <a:pPr indent="0" lvl="0" marL="0" rtl="0" algn="l">
                <a:spcBef>
                  <a:spcPts val="0"/>
                </a:spcBef>
                <a:spcAft>
                  <a:spcPts val="0"/>
                </a:spcAft>
                <a:buNone/>
              </a:pPr>
              <a:r>
                <a:rPr b="1" lang="en" sz="3300">
                  <a:solidFill>
                    <a:srgbClr val="4D2F5F"/>
                  </a:solidFill>
                  <a:latin typeface="Poppins"/>
                  <a:ea typeface="Poppins"/>
                  <a:cs typeface="Poppins"/>
                  <a:sym typeface="Poppins"/>
                </a:rPr>
                <a:t>initiative</a:t>
              </a:r>
              <a:endParaRPr sz="3300">
                <a:solidFill>
                  <a:srgbClr val="4D2F5F"/>
                </a:solidFill>
                <a:latin typeface="Poppins"/>
                <a:ea typeface="Poppins"/>
                <a:cs typeface="Poppins"/>
                <a:sym typeface="Poppins"/>
              </a:endParaRPr>
            </a:p>
          </p:txBody>
        </p:sp>
        <p:pic>
          <p:nvPicPr>
            <p:cNvPr id="149" name="Google Shape;149;p17"/>
            <p:cNvPicPr preferRelativeResize="0"/>
            <p:nvPr/>
          </p:nvPicPr>
          <p:blipFill rotWithShape="1">
            <a:blip r:embed="rId3">
              <a:alphaModFix/>
            </a:blip>
            <a:srcRect b="12847" l="0" r="17293" t="9711"/>
            <a:stretch/>
          </p:blipFill>
          <p:spPr>
            <a:xfrm>
              <a:off x="7505700" y="180975"/>
              <a:ext cx="4686300" cy="1998550"/>
            </a:xfrm>
            <a:prstGeom prst="rect">
              <a:avLst/>
            </a:prstGeom>
            <a:noFill/>
            <a:ln>
              <a:noFill/>
            </a:ln>
          </p:spPr>
        </p:pic>
        <p:sp>
          <p:nvSpPr>
            <p:cNvPr id="150" name="Google Shape;150;p17"/>
            <p:cNvSpPr txBox="1"/>
            <p:nvPr/>
          </p:nvSpPr>
          <p:spPr>
            <a:xfrm>
              <a:off x="2796100" y="453538"/>
              <a:ext cx="4600200" cy="908100"/>
            </a:xfrm>
            <a:prstGeom prst="rect">
              <a:avLst/>
            </a:prstGeom>
            <a:noFill/>
            <a:ln>
              <a:noFill/>
            </a:ln>
          </p:spPr>
          <p:txBody>
            <a:bodyPr anchorCtr="0" anchor="t" bIns="121900" lIns="121900" spcFirstLastPara="1" rIns="121900" wrap="square" tIns="121900">
              <a:spAutoFit/>
            </a:bodyPr>
            <a:lstStyle/>
            <a:p>
              <a:pPr indent="0" lvl="0" marL="0" rtl="0" algn="l">
                <a:lnSpc>
                  <a:spcPct val="115000"/>
                </a:lnSpc>
                <a:spcBef>
                  <a:spcPts val="0"/>
                </a:spcBef>
                <a:spcAft>
                  <a:spcPts val="0"/>
                </a:spcAft>
                <a:buNone/>
              </a:pPr>
              <a:r>
                <a:rPr b="1" lang="en" sz="2000">
                  <a:solidFill>
                    <a:srgbClr val="F62254"/>
                  </a:solidFill>
                  <a:latin typeface="Poppins"/>
                  <a:ea typeface="Poppins"/>
                  <a:cs typeface="Poppins"/>
                  <a:sym typeface="Poppins"/>
                </a:rPr>
                <a:t>Opening a technical service unit </a:t>
              </a:r>
              <a:r>
                <a:rPr lang="en" sz="2000">
                  <a:solidFill>
                    <a:srgbClr val="F62254"/>
                  </a:solidFill>
                  <a:latin typeface="Poppins Medium"/>
                  <a:ea typeface="Poppins Medium"/>
                  <a:cs typeface="Poppins Medium"/>
                  <a:sym typeface="Poppins Medium"/>
                </a:rPr>
                <a:t>in each province or city</a:t>
              </a:r>
              <a:endParaRPr sz="2000">
                <a:solidFill>
                  <a:srgbClr val="F62254"/>
                </a:solidFill>
                <a:latin typeface="Poppins Medium"/>
                <a:ea typeface="Poppins Medium"/>
                <a:cs typeface="Poppins Medium"/>
                <a:sym typeface="Poppins Medium"/>
              </a:endParaRPr>
            </a:p>
          </p:txBody>
        </p:sp>
      </p:grpSp>
      <p:grpSp>
        <p:nvGrpSpPr>
          <p:cNvPr id="151" name="Google Shape;151;p17"/>
          <p:cNvGrpSpPr/>
          <p:nvPr/>
        </p:nvGrpSpPr>
        <p:grpSpPr>
          <a:xfrm>
            <a:off x="-8" y="2285999"/>
            <a:ext cx="12192000" cy="2286000"/>
            <a:chOff x="-8" y="2285999"/>
            <a:chExt cx="12192000" cy="2286000"/>
          </a:xfrm>
        </p:grpSpPr>
        <p:sp>
          <p:nvSpPr>
            <p:cNvPr id="152" name="Google Shape;152;p17"/>
            <p:cNvSpPr/>
            <p:nvPr/>
          </p:nvSpPr>
          <p:spPr>
            <a:xfrm>
              <a:off x="-8" y="2285999"/>
              <a:ext cx="12192000" cy="2286000"/>
            </a:xfrm>
            <a:prstGeom prst="rect">
              <a:avLst/>
            </a:prstGeom>
            <a:gradFill>
              <a:gsLst>
                <a:gs pos="0">
                  <a:srgbClr val="FFFFFF"/>
                </a:gs>
                <a:gs pos="50000">
                  <a:srgbClr val="FCFCFC"/>
                </a:gs>
                <a:gs pos="100000">
                  <a:srgbClr val="F6F6F6"/>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7"/>
            <p:cNvSpPr txBox="1"/>
            <p:nvPr/>
          </p:nvSpPr>
          <p:spPr>
            <a:xfrm>
              <a:off x="5667450" y="2798600"/>
              <a:ext cx="5192100" cy="908100"/>
            </a:xfrm>
            <a:prstGeom prst="rect">
              <a:avLst/>
            </a:prstGeom>
            <a:noFill/>
            <a:ln>
              <a:noFill/>
            </a:ln>
          </p:spPr>
          <p:txBody>
            <a:bodyPr anchorCtr="0" anchor="t" bIns="121900" lIns="121900" spcFirstLastPara="1" rIns="121900" wrap="square" tIns="121900">
              <a:spAutoFit/>
            </a:bodyPr>
            <a:lstStyle/>
            <a:p>
              <a:pPr indent="0" lvl="0" marL="0" rtl="0" algn="l">
                <a:lnSpc>
                  <a:spcPct val="115000"/>
                </a:lnSpc>
                <a:spcBef>
                  <a:spcPts val="0"/>
                </a:spcBef>
                <a:spcAft>
                  <a:spcPts val="0"/>
                </a:spcAft>
                <a:buNone/>
              </a:pPr>
              <a:r>
                <a:rPr b="1" lang="en" sz="2000">
                  <a:solidFill>
                    <a:srgbClr val="4D2F5F"/>
                  </a:solidFill>
                  <a:latin typeface="Poppins"/>
                  <a:ea typeface="Poppins"/>
                  <a:cs typeface="Poppins"/>
                  <a:sym typeface="Poppins"/>
                </a:rPr>
                <a:t>Create</a:t>
              </a:r>
              <a:r>
                <a:rPr b="1" lang="en" sz="2000">
                  <a:solidFill>
                    <a:srgbClr val="4D2F5F"/>
                  </a:solidFill>
                  <a:latin typeface="Poppins"/>
                  <a:ea typeface="Poppins"/>
                  <a:cs typeface="Poppins"/>
                  <a:sym typeface="Poppins"/>
                </a:rPr>
                <a:t> call center / hotline service </a:t>
              </a:r>
              <a:endParaRPr b="1" sz="2000">
                <a:solidFill>
                  <a:srgbClr val="4D2F5F"/>
                </a:solidFill>
                <a:latin typeface="Poppins"/>
                <a:ea typeface="Poppins"/>
                <a:cs typeface="Poppins"/>
                <a:sym typeface="Poppins"/>
              </a:endParaRPr>
            </a:p>
            <a:p>
              <a:pPr indent="0" lvl="0" marL="0" rtl="0" algn="l">
                <a:lnSpc>
                  <a:spcPct val="115000"/>
                </a:lnSpc>
                <a:spcBef>
                  <a:spcPts val="0"/>
                </a:spcBef>
                <a:spcAft>
                  <a:spcPts val="0"/>
                </a:spcAft>
                <a:buNone/>
              </a:pPr>
              <a:r>
                <a:rPr lang="en" sz="2000">
                  <a:solidFill>
                    <a:srgbClr val="4D2F5F"/>
                  </a:solidFill>
                  <a:latin typeface="Poppins Medium"/>
                  <a:ea typeface="Poppins Medium"/>
                  <a:cs typeface="Poppins Medium"/>
                  <a:sym typeface="Poppins Medium"/>
                </a:rPr>
                <a:t>to PPPA’s complaint unit</a:t>
              </a:r>
              <a:endParaRPr sz="2000">
                <a:solidFill>
                  <a:srgbClr val="4D2F5F"/>
                </a:solidFill>
                <a:latin typeface="Poppins Medium"/>
                <a:ea typeface="Poppins Medium"/>
                <a:cs typeface="Poppins Medium"/>
                <a:sym typeface="Poppins Medium"/>
              </a:endParaRPr>
            </a:p>
          </p:txBody>
        </p:sp>
        <p:grpSp>
          <p:nvGrpSpPr>
            <p:cNvPr id="154" name="Google Shape;154;p17"/>
            <p:cNvGrpSpPr/>
            <p:nvPr/>
          </p:nvGrpSpPr>
          <p:grpSpPr>
            <a:xfrm>
              <a:off x="1462125" y="2701550"/>
              <a:ext cx="3688225" cy="1454888"/>
              <a:chOff x="564325" y="2714100"/>
              <a:chExt cx="3688225" cy="1454888"/>
            </a:xfrm>
          </p:grpSpPr>
          <p:sp>
            <p:nvSpPr>
              <p:cNvPr id="155" name="Google Shape;155;p17"/>
              <p:cNvSpPr/>
              <p:nvPr/>
            </p:nvSpPr>
            <p:spPr>
              <a:xfrm>
                <a:off x="564335" y="2714100"/>
                <a:ext cx="1291200" cy="1429800"/>
              </a:xfrm>
              <a:prstGeom prst="roundRect">
                <a:avLst>
                  <a:gd fmla="val 16667" name="adj"/>
                </a:avLst>
              </a:prstGeom>
              <a:gradFill>
                <a:gsLst>
                  <a:gs pos="0">
                    <a:srgbClr val="C68EC0"/>
                  </a:gs>
                  <a:gs pos="100000">
                    <a:srgbClr val="AC5BA4"/>
                  </a:gs>
                </a:gsLst>
                <a:lin ang="5400012" scaled="0"/>
              </a:gradFill>
              <a:ln>
                <a:noFill/>
              </a:ln>
              <a:effectLst>
                <a:outerShdw blurRad="85725" rotWithShape="0" algn="bl" dir="2580000" dist="47625">
                  <a:srgbClr val="000000">
                    <a:alpha val="14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7"/>
              <p:cNvSpPr/>
              <p:nvPr/>
            </p:nvSpPr>
            <p:spPr>
              <a:xfrm>
                <a:off x="1931450" y="2714100"/>
                <a:ext cx="2321100" cy="671700"/>
              </a:xfrm>
              <a:prstGeom prst="roundRect">
                <a:avLst>
                  <a:gd fmla="val 31424" name="adj"/>
                </a:avLst>
              </a:prstGeom>
              <a:gradFill>
                <a:gsLst>
                  <a:gs pos="0">
                    <a:srgbClr val="FFC982"/>
                  </a:gs>
                  <a:gs pos="100000">
                    <a:srgbClr val="F58F09"/>
                  </a:gs>
                </a:gsLst>
                <a:lin ang="5400012" scaled="0"/>
              </a:gradFill>
              <a:ln>
                <a:noFill/>
              </a:ln>
              <a:effectLst>
                <a:outerShdw blurRad="85725" rotWithShape="0" algn="bl" dir="2580000" dist="47625">
                  <a:srgbClr val="000000">
                    <a:alpha val="14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7"/>
              <p:cNvSpPr/>
              <p:nvPr/>
            </p:nvSpPr>
            <p:spPr>
              <a:xfrm>
                <a:off x="1931450" y="3472200"/>
                <a:ext cx="2321100" cy="671700"/>
              </a:xfrm>
              <a:prstGeom prst="roundRect">
                <a:avLst>
                  <a:gd fmla="val 29999" name="adj"/>
                </a:avLst>
              </a:prstGeom>
              <a:gradFill>
                <a:gsLst>
                  <a:gs pos="0">
                    <a:srgbClr val="48BBF3"/>
                  </a:gs>
                  <a:gs pos="100000">
                    <a:schemeClr val="accent1"/>
                  </a:gs>
                </a:gsLst>
                <a:lin ang="5400012" scaled="0"/>
              </a:gradFill>
              <a:ln>
                <a:noFill/>
              </a:ln>
              <a:effectLst>
                <a:outerShdw blurRad="85725" rotWithShape="0" algn="bl" dir="2580000" dist="47625">
                  <a:srgbClr val="000000">
                    <a:alpha val="14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8" name="Google Shape;158;p17"/>
              <p:cNvPicPr preferRelativeResize="0"/>
              <p:nvPr/>
            </p:nvPicPr>
            <p:blipFill>
              <a:blip r:embed="rId4">
                <a:alphaModFix/>
              </a:blip>
              <a:stretch>
                <a:fillRect/>
              </a:stretch>
            </p:blipFill>
            <p:spPr>
              <a:xfrm>
                <a:off x="883850" y="2866214"/>
                <a:ext cx="652150" cy="652150"/>
              </a:xfrm>
              <a:prstGeom prst="rect">
                <a:avLst/>
              </a:prstGeom>
              <a:noFill/>
              <a:ln>
                <a:noFill/>
              </a:ln>
            </p:spPr>
          </p:pic>
          <p:pic>
            <p:nvPicPr>
              <p:cNvPr id="159" name="Google Shape;159;p17"/>
              <p:cNvPicPr preferRelativeResize="0"/>
              <p:nvPr/>
            </p:nvPicPr>
            <p:blipFill>
              <a:blip r:embed="rId5">
                <a:alphaModFix/>
              </a:blip>
              <a:stretch>
                <a:fillRect/>
              </a:stretch>
            </p:blipFill>
            <p:spPr>
              <a:xfrm>
                <a:off x="2061075" y="2829538"/>
                <a:ext cx="431300" cy="431300"/>
              </a:xfrm>
              <a:prstGeom prst="rect">
                <a:avLst/>
              </a:prstGeom>
              <a:noFill/>
              <a:ln>
                <a:noFill/>
              </a:ln>
            </p:spPr>
          </p:pic>
          <p:pic>
            <p:nvPicPr>
              <p:cNvPr id="160" name="Google Shape;160;p17"/>
              <p:cNvPicPr preferRelativeResize="0"/>
              <p:nvPr/>
            </p:nvPicPr>
            <p:blipFill>
              <a:blip r:embed="rId6">
                <a:alphaModFix/>
              </a:blip>
              <a:stretch>
                <a:fillRect/>
              </a:stretch>
            </p:blipFill>
            <p:spPr>
              <a:xfrm>
                <a:off x="2061075" y="3587638"/>
                <a:ext cx="431300" cy="431300"/>
              </a:xfrm>
              <a:prstGeom prst="rect">
                <a:avLst/>
              </a:prstGeom>
              <a:noFill/>
              <a:ln>
                <a:noFill/>
              </a:ln>
            </p:spPr>
          </p:pic>
          <p:sp>
            <p:nvSpPr>
              <p:cNvPr id="161" name="Google Shape;161;p17"/>
              <p:cNvSpPr txBox="1"/>
              <p:nvPr/>
            </p:nvSpPr>
            <p:spPr>
              <a:xfrm>
                <a:off x="564325" y="3399488"/>
                <a:ext cx="1291200" cy="769500"/>
              </a:xfrm>
              <a:prstGeom prst="rect">
                <a:avLst/>
              </a:prstGeom>
              <a:noFill/>
              <a:ln>
                <a:noFill/>
              </a:ln>
            </p:spPr>
            <p:txBody>
              <a:bodyPr anchorCtr="0" anchor="t" bIns="121900" lIns="121900" spcFirstLastPara="1" rIns="121900" wrap="square" tIns="121900">
                <a:spAutoFit/>
              </a:bodyPr>
              <a:lstStyle/>
              <a:p>
                <a:pPr indent="0" lvl="0" marL="0" rtl="0" algn="ctr">
                  <a:lnSpc>
                    <a:spcPct val="100000"/>
                  </a:lnSpc>
                  <a:spcBef>
                    <a:spcPts val="0"/>
                  </a:spcBef>
                  <a:spcAft>
                    <a:spcPts val="0"/>
                  </a:spcAft>
                  <a:buNone/>
                </a:pPr>
                <a:r>
                  <a:rPr b="1" lang="en" sz="1600">
                    <a:solidFill>
                      <a:schemeClr val="lt1"/>
                    </a:solidFill>
                    <a:latin typeface="Poppins"/>
                    <a:ea typeface="Poppins"/>
                    <a:cs typeface="Poppins"/>
                    <a:sym typeface="Poppins"/>
                  </a:rPr>
                  <a:t>SAPA</a:t>
                </a:r>
                <a:endParaRPr b="1" sz="1600">
                  <a:solidFill>
                    <a:schemeClr val="lt1"/>
                  </a:solidFill>
                  <a:latin typeface="Poppins"/>
                  <a:ea typeface="Poppins"/>
                  <a:cs typeface="Poppins"/>
                  <a:sym typeface="Poppins"/>
                </a:endParaRPr>
              </a:p>
              <a:p>
                <a:pPr indent="0" lvl="0" marL="0" rtl="0" algn="ctr">
                  <a:lnSpc>
                    <a:spcPct val="100000"/>
                  </a:lnSpc>
                  <a:spcBef>
                    <a:spcPts val="0"/>
                  </a:spcBef>
                  <a:spcAft>
                    <a:spcPts val="0"/>
                  </a:spcAft>
                  <a:buNone/>
                </a:pPr>
                <a:r>
                  <a:rPr lang="en" sz="1800">
                    <a:solidFill>
                      <a:schemeClr val="lt1"/>
                    </a:solidFill>
                    <a:latin typeface="Poppins"/>
                    <a:ea typeface="Poppins"/>
                    <a:cs typeface="Poppins"/>
                    <a:sym typeface="Poppins"/>
                  </a:rPr>
                  <a:t>129</a:t>
                </a:r>
                <a:endParaRPr sz="1800">
                  <a:solidFill>
                    <a:schemeClr val="lt1"/>
                  </a:solidFill>
                  <a:latin typeface="Poppins"/>
                  <a:ea typeface="Poppins"/>
                  <a:cs typeface="Poppins"/>
                  <a:sym typeface="Poppins"/>
                </a:endParaRPr>
              </a:p>
            </p:txBody>
          </p:sp>
          <p:sp>
            <p:nvSpPr>
              <p:cNvPr id="162" name="Google Shape;162;p17"/>
              <p:cNvSpPr txBox="1"/>
              <p:nvPr/>
            </p:nvSpPr>
            <p:spPr>
              <a:xfrm>
                <a:off x="2492375" y="2746925"/>
                <a:ext cx="1760100" cy="636300"/>
              </a:xfrm>
              <a:prstGeom prst="rect">
                <a:avLst/>
              </a:prstGeom>
              <a:noFill/>
              <a:ln>
                <a:noFill/>
              </a:ln>
            </p:spPr>
            <p:txBody>
              <a:bodyPr anchorCtr="0" anchor="t" bIns="121900" lIns="121900" spcFirstLastPara="1" rIns="121900" wrap="square" tIns="121900">
                <a:spAutoFit/>
              </a:bodyPr>
              <a:lstStyle/>
              <a:p>
                <a:pPr indent="0" lvl="0" marL="0" rtl="0" algn="l">
                  <a:lnSpc>
                    <a:spcPct val="115000"/>
                  </a:lnSpc>
                  <a:spcBef>
                    <a:spcPts val="0"/>
                  </a:spcBef>
                  <a:spcAft>
                    <a:spcPts val="0"/>
                  </a:spcAft>
                  <a:buNone/>
                </a:pPr>
                <a:r>
                  <a:rPr b="1" lang="en" sz="900">
                    <a:solidFill>
                      <a:schemeClr val="lt1"/>
                    </a:solidFill>
                    <a:latin typeface="Poppins"/>
                    <a:ea typeface="Poppins"/>
                    <a:cs typeface="Poppins"/>
                    <a:sym typeface="Poppins"/>
                  </a:rPr>
                  <a:t>Hotline 1</a:t>
                </a:r>
                <a:endParaRPr b="1" sz="900">
                  <a:solidFill>
                    <a:schemeClr val="lt1"/>
                  </a:solidFill>
                  <a:latin typeface="Poppins"/>
                  <a:ea typeface="Poppins"/>
                  <a:cs typeface="Poppins"/>
                  <a:sym typeface="Poppins"/>
                </a:endParaRPr>
              </a:p>
              <a:p>
                <a:pPr indent="0" lvl="0" marL="0" rtl="0" algn="l">
                  <a:lnSpc>
                    <a:spcPct val="115000"/>
                  </a:lnSpc>
                  <a:spcBef>
                    <a:spcPts val="0"/>
                  </a:spcBef>
                  <a:spcAft>
                    <a:spcPts val="0"/>
                  </a:spcAft>
                  <a:buNone/>
                </a:pPr>
                <a:r>
                  <a:rPr lang="en" sz="1500">
                    <a:solidFill>
                      <a:schemeClr val="lt1"/>
                    </a:solidFill>
                    <a:latin typeface="Poppins"/>
                    <a:ea typeface="Poppins"/>
                    <a:cs typeface="Poppins"/>
                    <a:sym typeface="Poppins"/>
                  </a:rPr>
                  <a:t>0821-2575-1234</a:t>
                </a:r>
                <a:endParaRPr sz="1500">
                  <a:solidFill>
                    <a:schemeClr val="lt1"/>
                  </a:solidFill>
                  <a:latin typeface="Poppins"/>
                  <a:ea typeface="Poppins"/>
                  <a:cs typeface="Poppins"/>
                  <a:sym typeface="Poppins"/>
                </a:endParaRPr>
              </a:p>
            </p:txBody>
          </p:sp>
          <p:sp>
            <p:nvSpPr>
              <p:cNvPr id="163" name="Google Shape;163;p17"/>
              <p:cNvSpPr txBox="1"/>
              <p:nvPr/>
            </p:nvSpPr>
            <p:spPr>
              <a:xfrm>
                <a:off x="2492375" y="3489900"/>
                <a:ext cx="1760100" cy="636300"/>
              </a:xfrm>
              <a:prstGeom prst="rect">
                <a:avLst/>
              </a:prstGeom>
              <a:noFill/>
              <a:ln>
                <a:noFill/>
              </a:ln>
            </p:spPr>
            <p:txBody>
              <a:bodyPr anchorCtr="0" anchor="t" bIns="121900" lIns="121900" spcFirstLastPara="1" rIns="121900" wrap="square" tIns="121900">
                <a:spAutoFit/>
              </a:bodyPr>
              <a:lstStyle/>
              <a:p>
                <a:pPr indent="0" lvl="0" marL="0" rtl="0" algn="l">
                  <a:lnSpc>
                    <a:spcPct val="115000"/>
                  </a:lnSpc>
                  <a:spcBef>
                    <a:spcPts val="0"/>
                  </a:spcBef>
                  <a:spcAft>
                    <a:spcPts val="0"/>
                  </a:spcAft>
                  <a:buNone/>
                </a:pPr>
                <a:r>
                  <a:rPr b="1" lang="en" sz="900">
                    <a:solidFill>
                      <a:schemeClr val="lt1"/>
                    </a:solidFill>
                    <a:latin typeface="Poppins"/>
                    <a:ea typeface="Poppins"/>
                    <a:cs typeface="Poppins"/>
                    <a:sym typeface="Poppins"/>
                  </a:rPr>
                  <a:t>Hotline 2</a:t>
                </a:r>
                <a:endParaRPr b="1" sz="900">
                  <a:solidFill>
                    <a:schemeClr val="lt1"/>
                  </a:solidFill>
                  <a:latin typeface="Poppins"/>
                  <a:ea typeface="Poppins"/>
                  <a:cs typeface="Poppins"/>
                  <a:sym typeface="Poppins"/>
                </a:endParaRPr>
              </a:p>
              <a:p>
                <a:pPr indent="0" lvl="0" marL="0" rtl="0" algn="l">
                  <a:lnSpc>
                    <a:spcPct val="115000"/>
                  </a:lnSpc>
                  <a:spcBef>
                    <a:spcPts val="0"/>
                  </a:spcBef>
                  <a:spcAft>
                    <a:spcPts val="0"/>
                  </a:spcAft>
                  <a:buNone/>
                </a:pPr>
                <a:r>
                  <a:rPr lang="en" sz="1500">
                    <a:solidFill>
                      <a:schemeClr val="lt1"/>
                    </a:solidFill>
                    <a:latin typeface="Poppins"/>
                    <a:ea typeface="Poppins"/>
                    <a:cs typeface="Poppins"/>
                    <a:sym typeface="Poppins"/>
                  </a:rPr>
                  <a:t>0811-1922-911</a:t>
                </a:r>
                <a:endParaRPr sz="1500">
                  <a:solidFill>
                    <a:schemeClr val="lt1"/>
                  </a:solidFill>
                  <a:latin typeface="Poppins"/>
                  <a:ea typeface="Poppins"/>
                  <a:cs typeface="Poppins"/>
                  <a:sym typeface="Poppins"/>
                </a:endParaRPr>
              </a:p>
            </p:txBody>
          </p:sp>
        </p:grpSp>
      </p:grpSp>
      <p:grpSp>
        <p:nvGrpSpPr>
          <p:cNvPr id="164" name="Google Shape;164;p17"/>
          <p:cNvGrpSpPr/>
          <p:nvPr/>
        </p:nvGrpSpPr>
        <p:grpSpPr>
          <a:xfrm>
            <a:off x="-8" y="4459160"/>
            <a:ext cx="12192000" cy="2398839"/>
            <a:chOff x="-8" y="4459160"/>
            <a:chExt cx="12192000" cy="2398839"/>
          </a:xfrm>
        </p:grpSpPr>
        <p:sp>
          <p:nvSpPr>
            <p:cNvPr id="165" name="Google Shape;165;p17"/>
            <p:cNvSpPr/>
            <p:nvPr/>
          </p:nvSpPr>
          <p:spPr>
            <a:xfrm>
              <a:off x="-8" y="4571999"/>
              <a:ext cx="12192000" cy="2286000"/>
            </a:xfrm>
            <a:prstGeom prst="rect">
              <a:avLst/>
            </a:prstGeom>
            <a:gradFill>
              <a:gsLst>
                <a:gs pos="0">
                  <a:srgbClr val="FFFFFF"/>
                </a:gs>
                <a:gs pos="50000">
                  <a:srgbClr val="FCFCFC"/>
                </a:gs>
                <a:gs pos="100000">
                  <a:srgbClr val="F6F6F6"/>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7"/>
            <p:cNvSpPr txBox="1"/>
            <p:nvPr/>
          </p:nvSpPr>
          <p:spPr>
            <a:xfrm>
              <a:off x="479423" y="5008100"/>
              <a:ext cx="4805400" cy="908100"/>
            </a:xfrm>
            <a:prstGeom prst="rect">
              <a:avLst/>
            </a:prstGeom>
            <a:noFill/>
            <a:ln>
              <a:noFill/>
            </a:ln>
          </p:spPr>
          <p:txBody>
            <a:bodyPr anchorCtr="0" anchor="t" bIns="121900" lIns="121900" spcFirstLastPara="1" rIns="121900" wrap="square" tIns="121900">
              <a:spAutoFit/>
            </a:bodyPr>
            <a:lstStyle/>
            <a:p>
              <a:pPr indent="0" lvl="0" marL="0" rtl="0" algn="r">
                <a:lnSpc>
                  <a:spcPct val="115000"/>
                </a:lnSpc>
                <a:spcBef>
                  <a:spcPts val="0"/>
                </a:spcBef>
                <a:spcAft>
                  <a:spcPts val="0"/>
                </a:spcAft>
                <a:buNone/>
              </a:pPr>
              <a:r>
                <a:rPr b="1" lang="en" sz="2000">
                  <a:solidFill>
                    <a:srgbClr val="43B2E8"/>
                  </a:solidFill>
                  <a:latin typeface="Poppins"/>
                  <a:ea typeface="Poppins"/>
                  <a:cs typeface="Poppins"/>
                  <a:sym typeface="Poppins"/>
                </a:rPr>
                <a:t>Online Complaint Form</a:t>
              </a:r>
              <a:endParaRPr b="1" sz="2000">
                <a:solidFill>
                  <a:srgbClr val="43B2E8"/>
                </a:solidFill>
                <a:latin typeface="Poppins"/>
                <a:ea typeface="Poppins"/>
                <a:cs typeface="Poppins"/>
                <a:sym typeface="Poppins"/>
              </a:endParaRPr>
            </a:p>
            <a:p>
              <a:pPr indent="0" lvl="0" marL="0" rtl="0" algn="r">
                <a:lnSpc>
                  <a:spcPct val="115000"/>
                </a:lnSpc>
                <a:spcBef>
                  <a:spcPts val="0"/>
                </a:spcBef>
                <a:spcAft>
                  <a:spcPts val="0"/>
                </a:spcAft>
                <a:buNone/>
              </a:pPr>
              <a:r>
                <a:rPr lang="en" sz="2000">
                  <a:solidFill>
                    <a:srgbClr val="43B2E8"/>
                  </a:solidFill>
                  <a:latin typeface="Poppins Medium"/>
                  <a:ea typeface="Poppins Medium"/>
                  <a:cs typeface="Poppins Medium"/>
                  <a:sym typeface="Poppins Medium"/>
                </a:rPr>
                <a:t>through Google Forms</a:t>
              </a:r>
              <a:endParaRPr sz="2000">
                <a:solidFill>
                  <a:srgbClr val="43B2E8"/>
                </a:solidFill>
                <a:latin typeface="Poppins Medium"/>
                <a:ea typeface="Poppins Medium"/>
                <a:cs typeface="Poppins Medium"/>
                <a:sym typeface="Poppins Medium"/>
              </a:endParaRPr>
            </a:p>
          </p:txBody>
        </p:sp>
        <p:pic>
          <p:nvPicPr>
            <p:cNvPr id="167" name="Google Shape;167;p17"/>
            <p:cNvPicPr preferRelativeResize="0"/>
            <p:nvPr/>
          </p:nvPicPr>
          <p:blipFill rotWithShape="1">
            <a:blip r:embed="rId7">
              <a:alphaModFix/>
            </a:blip>
            <a:srcRect b="47905" l="0" r="0" t="0"/>
            <a:stretch/>
          </p:blipFill>
          <p:spPr>
            <a:xfrm>
              <a:off x="7254503" y="4459160"/>
              <a:ext cx="3149297" cy="2210426"/>
            </a:xfrm>
            <a:prstGeom prst="rect">
              <a:avLst/>
            </a:prstGeom>
            <a:noFill/>
            <a:ln>
              <a:noFill/>
            </a:ln>
          </p:spPr>
        </p:pic>
      </p:grpSp>
      <p:sp>
        <p:nvSpPr>
          <p:cNvPr id="168" name="Google Shape;168;p17"/>
          <p:cNvSpPr/>
          <p:nvPr/>
        </p:nvSpPr>
        <p:spPr>
          <a:xfrm>
            <a:off x="8724900" y="1565950"/>
            <a:ext cx="96300" cy="96300"/>
          </a:xfrm>
          <a:prstGeom prst="ellipse">
            <a:avLst/>
          </a:prstGeom>
          <a:solidFill>
            <a:srgbClr val="F622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17"/>
          <p:cNvSpPr/>
          <p:nvPr/>
        </p:nvSpPr>
        <p:spPr>
          <a:xfrm>
            <a:off x="8872525" y="1662250"/>
            <a:ext cx="96300" cy="96300"/>
          </a:xfrm>
          <a:prstGeom prst="ellipse">
            <a:avLst/>
          </a:prstGeom>
          <a:solidFill>
            <a:srgbClr val="F622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17"/>
          <p:cNvSpPr/>
          <p:nvPr/>
        </p:nvSpPr>
        <p:spPr>
          <a:xfrm>
            <a:off x="9058250" y="1600325"/>
            <a:ext cx="96300" cy="96300"/>
          </a:xfrm>
          <a:prstGeom prst="ellipse">
            <a:avLst/>
          </a:prstGeom>
          <a:solidFill>
            <a:srgbClr val="F622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7"/>
          <p:cNvSpPr/>
          <p:nvPr/>
        </p:nvSpPr>
        <p:spPr>
          <a:xfrm>
            <a:off x="9086825" y="1733675"/>
            <a:ext cx="96300" cy="96300"/>
          </a:xfrm>
          <a:prstGeom prst="ellipse">
            <a:avLst/>
          </a:prstGeom>
          <a:solidFill>
            <a:srgbClr val="F622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7"/>
          <p:cNvSpPr/>
          <p:nvPr/>
        </p:nvSpPr>
        <p:spPr>
          <a:xfrm>
            <a:off x="9301125" y="1662250"/>
            <a:ext cx="96300" cy="96300"/>
          </a:xfrm>
          <a:prstGeom prst="ellipse">
            <a:avLst/>
          </a:prstGeom>
          <a:solidFill>
            <a:srgbClr val="F622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7"/>
          <p:cNvSpPr/>
          <p:nvPr/>
        </p:nvSpPr>
        <p:spPr>
          <a:xfrm>
            <a:off x="7567575" y="385900"/>
            <a:ext cx="96300" cy="96300"/>
          </a:xfrm>
          <a:prstGeom prst="ellipse">
            <a:avLst/>
          </a:prstGeom>
          <a:solidFill>
            <a:srgbClr val="F622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17"/>
          <p:cNvSpPr/>
          <p:nvPr/>
        </p:nvSpPr>
        <p:spPr>
          <a:xfrm>
            <a:off x="11834775" y="1238375"/>
            <a:ext cx="96300" cy="96300"/>
          </a:xfrm>
          <a:prstGeom prst="ellipse">
            <a:avLst/>
          </a:prstGeom>
          <a:solidFill>
            <a:srgbClr val="F622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17"/>
          <p:cNvSpPr/>
          <p:nvPr/>
        </p:nvSpPr>
        <p:spPr>
          <a:xfrm>
            <a:off x="11368050" y="995500"/>
            <a:ext cx="96300" cy="96300"/>
          </a:xfrm>
          <a:prstGeom prst="ellipse">
            <a:avLst/>
          </a:prstGeom>
          <a:solidFill>
            <a:srgbClr val="F622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7"/>
          <p:cNvSpPr/>
          <p:nvPr/>
        </p:nvSpPr>
        <p:spPr>
          <a:xfrm>
            <a:off x="9515425" y="1733675"/>
            <a:ext cx="96300" cy="96300"/>
          </a:xfrm>
          <a:prstGeom prst="ellipse">
            <a:avLst/>
          </a:prstGeom>
          <a:solidFill>
            <a:srgbClr val="F622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7"/>
          <p:cNvSpPr/>
          <p:nvPr/>
        </p:nvSpPr>
        <p:spPr>
          <a:xfrm>
            <a:off x="9763075" y="1758550"/>
            <a:ext cx="96300" cy="96300"/>
          </a:xfrm>
          <a:prstGeom prst="ellipse">
            <a:avLst/>
          </a:prstGeom>
          <a:solidFill>
            <a:srgbClr val="F622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17"/>
          <p:cNvSpPr/>
          <p:nvPr/>
        </p:nvSpPr>
        <p:spPr>
          <a:xfrm>
            <a:off x="10025025" y="1396600"/>
            <a:ext cx="96300" cy="96300"/>
          </a:xfrm>
          <a:prstGeom prst="ellipse">
            <a:avLst/>
          </a:prstGeom>
          <a:solidFill>
            <a:srgbClr val="F622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17"/>
          <p:cNvSpPr/>
          <p:nvPr/>
        </p:nvSpPr>
        <p:spPr>
          <a:xfrm>
            <a:off x="10382200" y="821475"/>
            <a:ext cx="96300" cy="96300"/>
          </a:xfrm>
          <a:prstGeom prst="ellipse">
            <a:avLst/>
          </a:prstGeom>
          <a:solidFill>
            <a:srgbClr val="F622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7"/>
          <p:cNvSpPr/>
          <p:nvPr/>
        </p:nvSpPr>
        <p:spPr>
          <a:xfrm>
            <a:off x="9586850" y="1035800"/>
            <a:ext cx="96300" cy="96300"/>
          </a:xfrm>
          <a:prstGeom prst="ellipse">
            <a:avLst/>
          </a:prstGeom>
          <a:solidFill>
            <a:srgbClr val="F622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7"/>
          <p:cNvSpPr/>
          <p:nvPr/>
        </p:nvSpPr>
        <p:spPr>
          <a:xfrm>
            <a:off x="9058250" y="995500"/>
            <a:ext cx="96300" cy="96300"/>
          </a:xfrm>
          <a:prstGeom prst="ellipse">
            <a:avLst/>
          </a:prstGeom>
          <a:solidFill>
            <a:srgbClr val="F622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7"/>
          <p:cNvSpPr/>
          <p:nvPr/>
        </p:nvSpPr>
        <p:spPr>
          <a:xfrm>
            <a:off x="8628600" y="1132100"/>
            <a:ext cx="96300" cy="96300"/>
          </a:xfrm>
          <a:prstGeom prst="ellipse">
            <a:avLst/>
          </a:prstGeom>
          <a:solidFill>
            <a:srgbClr val="F622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7"/>
          <p:cNvSpPr/>
          <p:nvPr/>
        </p:nvSpPr>
        <p:spPr>
          <a:xfrm>
            <a:off x="8352375" y="1238375"/>
            <a:ext cx="96300" cy="96300"/>
          </a:xfrm>
          <a:prstGeom prst="ellipse">
            <a:avLst/>
          </a:prstGeom>
          <a:solidFill>
            <a:srgbClr val="F622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17"/>
          <p:cNvSpPr/>
          <p:nvPr/>
        </p:nvSpPr>
        <p:spPr>
          <a:xfrm>
            <a:off x="7885650" y="643050"/>
            <a:ext cx="96300" cy="96300"/>
          </a:xfrm>
          <a:prstGeom prst="ellipse">
            <a:avLst/>
          </a:prstGeom>
          <a:solidFill>
            <a:srgbClr val="F622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17"/>
          <p:cNvSpPr/>
          <p:nvPr/>
        </p:nvSpPr>
        <p:spPr>
          <a:xfrm>
            <a:off x="8014225" y="899200"/>
            <a:ext cx="96300" cy="96300"/>
          </a:xfrm>
          <a:prstGeom prst="ellipse">
            <a:avLst/>
          </a:prstGeom>
          <a:solidFill>
            <a:srgbClr val="F622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7"/>
          <p:cNvSpPr/>
          <p:nvPr/>
        </p:nvSpPr>
        <p:spPr>
          <a:xfrm>
            <a:off x="9515425" y="821475"/>
            <a:ext cx="96300" cy="96300"/>
          </a:xfrm>
          <a:prstGeom prst="ellipse">
            <a:avLst/>
          </a:prstGeom>
          <a:solidFill>
            <a:srgbClr val="F622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7"/>
          <p:cNvSpPr/>
          <p:nvPr/>
        </p:nvSpPr>
        <p:spPr>
          <a:xfrm>
            <a:off x="9301125" y="1142075"/>
            <a:ext cx="96300" cy="96300"/>
          </a:xfrm>
          <a:prstGeom prst="ellipse">
            <a:avLst/>
          </a:prstGeom>
          <a:solidFill>
            <a:srgbClr val="F622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7"/>
          <p:cNvSpPr/>
          <p:nvPr/>
        </p:nvSpPr>
        <p:spPr>
          <a:xfrm>
            <a:off x="9322550" y="939500"/>
            <a:ext cx="96300" cy="96300"/>
          </a:xfrm>
          <a:prstGeom prst="ellipse">
            <a:avLst/>
          </a:prstGeom>
          <a:solidFill>
            <a:srgbClr val="F622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7"/>
          <p:cNvSpPr/>
          <p:nvPr/>
        </p:nvSpPr>
        <p:spPr>
          <a:xfrm>
            <a:off x="10121313" y="1758550"/>
            <a:ext cx="96300" cy="96300"/>
          </a:xfrm>
          <a:prstGeom prst="ellipse">
            <a:avLst/>
          </a:prstGeom>
          <a:solidFill>
            <a:srgbClr val="F622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7"/>
          <p:cNvSpPr/>
          <p:nvPr/>
        </p:nvSpPr>
        <p:spPr>
          <a:xfrm>
            <a:off x="10859488" y="821475"/>
            <a:ext cx="96300" cy="96300"/>
          </a:xfrm>
          <a:prstGeom prst="ellipse">
            <a:avLst/>
          </a:prstGeom>
          <a:solidFill>
            <a:srgbClr val="F622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7"/>
          <p:cNvSpPr txBox="1"/>
          <p:nvPr/>
        </p:nvSpPr>
        <p:spPr>
          <a:xfrm>
            <a:off x="2824870" y="1345048"/>
            <a:ext cx="4600200" cy="369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200">
                <a:solidFill>
                  <a:schemeClr val="dk2"/>
                </a:solidFill>
                <a:latin typeface="Poppins Medium"/>
                <a:ea typeface="Poppins Medium"/>
                <a:cs typeface="Poppins Medium"/>
                <a:sym typeface="Poppins Medium"/>
              </a:rPr>
              <a:t>The data is not synchronized with </a:t>
            </a:r>
            <a:r>
              <a:rPr lang="en" sz="1200">
                <a:solidFill>
                  <a:schemeClr val="dk2"/>
                </a:solidFill>
                <a:latin typeface="Poppins Medium"/>
                <a:ea typeface="Poppins Medium"/>
                <a:cs typeface="Poppins Medium"/>
                <a:sym typeface="Poppins Medium"/>
              </a:rPr>
              <a:t>national </a:t>
            </a:r>
            <a:r>
              <a:rPr lang="en" sz="1200">
                <a:solidFill>
                  <a:schemeClr val="dk2"/>
                </a:solidFill>
                <a:latin typeface="Poppins Medium"/>
                <a:ea typeface="Poppins Medium"/>
                <a:cs typeface="Poppins Medium"/>
                <a:sym typeface="Poppins Medium"/>
              </a:rPr>
              <a:t>data center.</a:t>
            </a:r>
            <a:endParaRPr sz="1200">
              <a:solidFill>
                <a:schemeClr val="dk2"/>
              </a:solidFill>
            </a:endParaRPr>
          </a:p>
        </p:txBody>
      </p:sp>
      <p:sp>
        <p:nvSpPr>
          <p:cNvPr id="192" name="Google Shape;192;p17"/>
          <p:cNvSpPr txBox="1"/>
          <p:nvPr/>
        </p:nvSpPr>
        <p:spPr>
          <a:xfrm>
            <a:off x="5696220" y="3690100"/>
            <a:ext cx="4600200" cy="369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200">
                <a:solidFill>
                  <a:schemeClr val="dk2"/>
                </a:solidFill>
                <a:latin typeface="Poppins Medium"/>
                <a:ea typeface="Poppins Medium"/>
                <a:cs typeface="Poppins Medium"/>
                <a:sym typeface="Poppins Medium"/>
              </a:rPr>
              <a:t>These phone number is not toll-free yet.</a:t>
            </a:r>
            <a:endParaRPr sz="1200">
              <a:solidFill>
                <a:schemeClr val="dk2"/>
              </a:solidFill>
            </a:endParaRPr>
          </a:p>
        </p:txBody>
      </p:sp>
      <p:sp>
        <p:nvSpPr>
          <p:cNvPr id="193" name="Google Shape;193;p17"/>
          <p:cNvSpPr txBox="1"/>
          <p:nvPr/>
        </p:nvSpPr>
        <p:spPr>
          <a:xfrm>
            <a:off x="517763" y="5899600"/>
            <a:ext cx="4730100" cy="581700"/>
          </a:xfrm>
          <a:prstGeom prst="rect">
            <a:avLst/>
          </a:prstGeom>
          <a:noFill/>
          <a:ln>
            <a:noFill/>
          </a:ln>
        </p:spPr>
        <p:txBody>
          <a:bodyPr anchorCtr="0" anchor="t" bIns="91425" lIns="91425" spcFirstLastPara="1" rIns="91425" wrap="square" tIns="91425">
            <a:spAutoFit/>
          </a:bodyPr>
          <a:lstStyle/>
          <a:p>
            <a:pPr indent="0" lvl="0" marL="0" rtl="0" algn="r">
              <a:lnSpc>
                <a:spcPct val="115000"/>
              </a:lnSpc>
              <a:spcBef>
                <a:spcPts val="0"/>
              </a:spcBef>
              <a:spcAft>
                <a:spcPts val="0"/>
              </a:spcAft>
              <a:buNone/>
            </a:pPr>
            <a:r>
              <a:rPr lang="en" sz="1200">
                <a:solidFill>
                  <a:schemeClr val="dk2"/>
                </a:solidFill>
                <a:latin typeface="Poppins Medium"/>
                <a:ea typeface="Poppins Medium"/>
                <a:cs typeface="Poppins Medium"/>
                <a:sym typeface="Poppins Medium"/>
              </a:rPr>
              <a:t>Looks unconvincing for a government-class institution.</a:t>
            </a:r>
            <a:endParaRPr sz="1200">
              <a:solidFill>
                <a:schemeClr val="dk2"/>
              </a:solidFill>
              <a:latin typeface="Poppins Medium"/>
              <a:ea typeface="Poppins Medium"/>
              <a:cs typeface="Poppins Medium"/>
              <a:sym typeface="Poppins Medium"/>
            </a:endParaRPr>
          </a:p>
          <a:p>
            <a:pPr indent="0" lvl="0" marL="0" rtl="0" algn="r">
              <a:lnSpc>
                <a:spcPct val="115000"/>
              </a:lnSpc>
              <a:spcBef>
                <a:spcPts val="0"/>
              </a:spcBef>
              <a:spcAft>
                <a:spcPts val="0"/>
              </a:spcAft>
              <a:buNone/>
            </a:pPr>
            <a:r>
              <a:rPr lang="en" sz="1200" u="sng">
                <a:solidFill>
                  <a:srgbClr val="48BBF3"/>
                </a:solidFill>
                <a:latin typeface="Poppins Medium"/>
                <a:ea typeface="Poppins Medium"/>
                <a:cs typeface="Poppins Medium"/>
                <a:sym typeface="Poppins Medium"/>
                <a:hlinkClick r:id="rId8">
                  <a:extLst>
                    <a:ext uri="{A12FA001-AC4F-418D-AE19-62706E023703}">
                      <ahyp:hlinkClr val="tx"/>
                    </a:ext>
                  </a:extLst>
                </a:hlinkClick>
              </a:rPr>
              <a:t>https://bit.ly/kamitetapada</a:t>
            </a:r>
            <a:r>
              <a:rPr lang="en" sz="1200">
                <a:solidFill>
                  <a:srgbClr val="48BBF3"/>
                </a:solidFill>
                <a:latin typeface="Poppins Medium"/>
                <a:ea typeface="Poppins Medium"/>
                <a:cs typeface="Poppins Medium"/>
                <a:sym typeface="Poppins Medium"/>
              </a:rPr>
              <a:t> </a:t>
            </a:r>
            <a:endParaRPr sz="1200">
              <a:solidFill>
                <a:srgbClr val="48BBF3"/>
              </a:solidFill>
              <a:latin typeface="Poppins Medium"/>
              <a:ea typeface="Poppins Medium"/>
              <a:cs typeface="Poppins Medium"/>
              <a:sym typeface="Poppins Medium"/>
            </a:endParaRPr>
          </a:p>
        </p:txBody>
      </p:sp>
      <p:sp>
        <p:nvSpPr>
          <p:cNvPr id="194" name="Google Shape;194;p17"/>
          <p:cNvSpPr/>
          <p:nvPr/>
        </p:nvSpPr>
        <p:spPr>
          <a:xfrm flipH="1">
            <a:off x="6096000" y="6488700"/>
            <a:ext cx="6096000" cy="369300"/>
          </a:xfrm>
          <a:prstGeom prst="round1Rect">
            <a:avLst>
              <a:gd fmla="val 49242" name="adj"/>
            </a:avLst>
          </a:prstGeom>
          <a:gradFill>
            <a:gsLst>
              <a:gs pos="0">
                <a:srgbClr val="F62254"/>
              </a:gs>
              <a:gs pos="2000">
                <a:srgbClr val="A2295A"/>
              </a:gs>
              <a:gs pos="36000">
                <a:srgbClr val="782C5D"/>
              </a:gs>
              <a:gs pos="100000">
                <a:srgbClr val="4D2F5F"/>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7"/>
          <p:cNvSpPr txBox="1"/>
          <p:nvPr/>
        </p:nvSpPr>
        <p:spPr>
          <a:xfrm>
            <a:off x="7548750" y="6457800"/>
            <a:ext cx="4600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lt1"/>
                </a:solidFill>
                <a:uFill>
                  <a:noFill/>
                </a:uFill>
                <a:latin typeface="Poppins"/>
                <a:ea typeface="Poppins"/>
                <a:cs typeface="Poppins"/>
                <a:sym typeface="Poppins"/>
                <a:hlinkClick r:id="rId9">
                  <a:extLst>
                    <a:ext uri="{A12FA001-AC4F-418D-AE19-62706E023703}">
                      <ahyp:hlinkClr val="tx"/>
                    </a:ext>
                  </a:extLst>
                </a:hlinkClick>
              </a:rPr>
              <a:t>www.liputan6.com/news/read/4248449/kemen-pppa-sediakan-layanan-pengaduan-bagi-perempuan-dan-anak-yang-alami-kekerasan</a:t>
            </a:r>
            <a:r>
              <a:rPr lang="en" sz="800">
                <a:solidFill>
                  <a:schemeClr val="lt1"/>
                </a:solidFill>
                <a:latin typeface="Poppins"/>
                <a:ea typeface="Poppins"/>
                <a:cs typeface="Poppins"/>
                <a:sym typeface="Poppins"/>
              </a:rPr>
              <a:t> </a:t>
            </a:r>
            <a:endParaRPr sz="800">
              <a:solidFill>
                <a:schemeClr val="lt1"/>
              </a:solidFill>
              <a:latin typeface="Poppins"/>
              <a:ea typeface="Poppins"/>
              <a:cs typeface="Poppins"/>
              <a:sym typeface="Poppins"/>
            </a:endParaRPr>
          </a:p>
        </p:txBody>
      </p:sp>
      <p:sp>
        <p:nvSpPr>
          <p:cNvPr id="196" name="Google Shape;196;p17"/>
          <p:cNvSpPr txBox="1"/>
          <p:nvPr/>
        </p:nvSpPr>
        <p:spPr>
          <a:xfrm>
            <a:off x="6205155" y="6492325"/>
            <a:ext cx="13626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lt1"/>
                </a:solidFill>
                <a:latin typeface="Poppins"/>
                <a:ea typeface="Poppins"/>
                <a:cs typeface="Poppins"/>
                <a:sym typeface="Poppins"/>
              </a:rPr>
              <a:t>* R E S O U R C E</a:t>
            </a:r>
            <a:endParaRPr sz="1200">
              <a:solidFill>
                <a:schemeClr val="lt1"/>
              </a:solidFill>
              <a:latin typeface="Poppins"/>
              <a:ea typeface="Poppins"/>
              <a:cs typeface="Poppins"/>
              <a:sym typeface="Poppins"/>
            </a:endParaRPr>
          </a:p>
        </p:txBody>
      </p:sp>
    </p:spTree>
  </p:cSld>
  <p:clrMapOvr>
    <a:masterClrMapping/>
  </p:clrMapOvr>
  <mc:AlternateContent>
    <mc:Choice Requires="p14">
      <p:transition spd="med" p14:dur="600">
        <p:fade/>
      </p:transition>
    </mc:Choice>
    <mc:Fallback>
      <p:transition spd="med">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8">
                                  <p:stCondLst>
                                    <p:cond delay="0"/>
                                  </p:stCondLst>
                                  <p:childTnLst>
                                    <p:set>
                                      <p:cBhvr>
                                        <p:cTn dur="1" fill="hold">
                                          <p:stCondLst>
                                            <p:cond delay="0"/>
                                          </p:stCondLst>
                                        </p:cTn>
                                        <p:tgtEl>
                                          <p:spTgt spid="146"/>
                                        </p:tgtEl>
                                        <p:attrNameLst>
                                          <p:attrName>style.visibility</p:attrName>
                                        </p:attrNameLst>
                                      </p:cBhvr>
                                      <p:to>
                                        <p:strVal val="visible"/>
                                      </p:to>
                                    </p:set>
                                    <p:anim calcmode="lin" valueType="num">
                                      <p:cBhvr additive="base">
                                        <p:cTn dur="600"/>
                                        <p:tgtEl>
                                          <p:spTgt spid="146"/>
                                        </p:tgtEl>
                                        <p:attrNameLst>
                                          <p:attrName>ppt_x</p:attrName>
                                        </p:attrNameLst>
                                      </p:cBhvr>
                                      <p:tavLst>
                                        <p:tav fmla="" tm="0">
                                          <p:val>
                                            <p:strVal val="#ppt_x-1"/>
                                          </p:val>
                                        </p:tav>
                                        <p:tav fmla="" tm="100000">
                                          <p:val>
                                            <p:strVal val="#ppt_x"/>
                                          </p:val>
                                        </p:tav>
                                      </p:tavLst>
                                    </p:anim>
                                  </p:childTnLst>
                                </p:cTn>
                              </p:par>
                            </p:childTnLst>
                          </p:cTn>
                        </p:par>
                        <p:par>
                          <p:cTn fill="hold">
                            <p:stCondLst>
                              <p:cond delay="600"/>
                            </p:stCondLst>
                            <p:childTnLst>
                              <p:par>
                                <p:cTn fill="hold" nodeType="afterEffect" presetClass="entr" presetID="2" presetSubtype="2">
                                  <p:stCondLst>
                                    <p:cond delay="0"/>
                                  </p:stCondLst>
                                  <p:childTnLst>
                                    <p:set>
                                      <p:cBhvr>
                                        <p:cTn dur="1" fill="hold">
                                          <p:stCondLst>
                                            <p:cond delay="0"/>
                                          </p:stCondLst>
                                        </p:cTn>
                                        <p:tgtEl>
                                          <p:spTgt spid="151"/>
                                        </p:tgtEl>
                                        <p:attrNameLst>
                                          <p:attrName>style.visibility</p:attrName>
                                        </p:attrNameLst>
                                      </p:cBhvr>
                                      <p:to>
                                        <p:strVal val="visible"/>
                                      </p:to>
                                    </p:set>
                                    <p:anim calcmode="lin" valueType="num">
                                      <p:cBhvr additive="base">
                                        <p:cTn dur="600"/>
                                        <p:tgtEl>
                                          <p:spTgt spid="151"/>
                                        </p:tgtEl>
                                        <p:attrNameLst>
                                          <p:attrName>ppt_x</p:attrName>
                                        </p:attrNameLst>
                                      </p:cBhvr>
                                      <p:tavLst>
                                        <p:tav fmla="" tm="0">
                                          <p:val>
                                            <p:strVal val="#ppt_x+1"/>
                                          </p:val>
                                        </p:tav>
                                        <p:tav fmla="" tm="100000">
                                          <p:val>
                                            <p:strVal val="#ppt_x"/>
                                          </p:val>
                                        </p:tav>
                                      </p:tavLst>
                                    </p:anim>
                                  </p:childTnLst>
                                </p:cTn>
                              </p:par>
                            </p:childTnLst>
                          </p:cTn>
                        </p:par>
                        <p:par>
                          <p:cTn fill="hold">
                            <p:stCondLst>
                              <p:cond delay="1200"/>
                            </p:stCondLst>
                            <p:childTnLst>
                              <p:par>
                                <p:cTn fill="hold" nodeType="afterEffect" presetClass="entr" presetID="2" presetSubtype="8">
                                  <p:stCondLst>
                                    <p:cond delay="0"/>
                                  </p:stCondLst>
                                  <p:childTnLst>
                                    <p:set>
                                      <p:cBhvr>
                                        <p:cTn dur="1" fill="hold">
                                          <p:stCondLst>
                                            <p:cond delay="0"/>
                                          </p:stCondLst>
                                        </p:cTn>
                                        <p:tgtEl>
                                          <p:spTgt spid="164"/>
                                        </p:tgtEl>
                                        <p:attrNameLst>
                                          <p:attrName>style.visibility</p:attrName>
                                        </p:attrNameLst>
                                      </p:cBhvr>
                                      <p:to>
                                        <p:strVal val="visible"/>
                                      </p:to>
                                    </p:set>
                                    <p:anim calcmode="lin" valueType="num">
                                      <p:cBhvr additive="base">
                                        <p:cTn dur="600"/>
                                        <p:tgtEl>
                                          <p:spTgt spid="164"/>
                                        </p:tgtEl>
                                        <p:attrNameLst>
                                          <p:attrName>ppt_x</p:attrName>
                                        </p:attrNameLst>
                                      </p:cBhvr>
                                      <p:tavLst>
                                        <p:tav fmla="" tm="0">
                                          <p:val>
                                            <p:strVal val="#ppt_x-1"/>
                                          </p:val>
                                        </p:tav>
                                        <p:tav fmla="" tm="100000">
                                          <p:val>
                                            <p:strVal val="#ppt_x"/>
                                          </p:val>
                                        </p:tav>
                                      </p:tavLst>
                                    </p:anim>
                                  </p:childTnLst>
                                </p:cTn>
                              </p:par>
                            </p:childTnLst>
                          </p:cTn>
                        </p:par>
                        <p:par>
                          <p:cTn fill="hold">
                            <p:stCondLst>
                              <p:cond delay="1800"/>
                            </p:stCondLst>
                            <p:childTnLst>
                              <p:par>
                                <p:cTn fill="hold" nodeType="afterEffect" presetClass="entr" presetID="10" presetSubtype="0">
                                  <p:stCondLst>
                                    <p:cond delay="0"/>
                                  </p:stCondLst>
                                  <p:childTnLst>
                                    <p:set>
                                      <p:cBhvr>
                                        <p:cTn dur="1" fill="hold">
                                          <p:stCondLst>
                                            <p:cond delay="0"/>
                                          </p:stCondLst>
                                        </p:cTn>
                                        <p:tgtEl>
                                          <p:spTgt spid="194"/>
                                        </p:tgtEl>
                                        <p:attrNameLst>
                                          <p:attrName>style.visibility</p:attrName>
                                        </p:attrNameLst>
                                      </p:cBhvr>
                                      <p:to>
                                        <p:strVal val="visible"/>
                                      </p:to>
                                    </p:set>
                                    <p:animEffect filter="fade" transition="in">
                                      <p:cBhvr>
                                        <p:cTn dur="800"/>
                                        <p:tgtEl>
                                          <p:spTgt spid="194"/>
                                        </p:tgtEl>
                                      </p:cBhvr>
                                    </p:animEffect>
                                  </p:childTnLst>
                                </p:cTn>
                              </p:par>
                            </p:childTnLst>
                          </p:cTn>
                        </p:par>
                        <p:par>
                          <p:cTn fill="hold">
                            <p:stCondLst>
                              <p:cond delay="2600"/>
                            </p:stCondLst>
                            <p:childTnLst>
                              <p:par>
                                <p:cTn fill="hold" nodeType="afterEffect" presetClass="entr" presetID="23" presetSubtype="16">
                                  <p:stCondLst>
                                    <p:cond delay="0"/>
                                  </p:stCondLst>
                                  <p:childTnLst>
                                    <p:set>
                                      <p:cBhvr>
                                        <p:cTn dur="1" fill="hold">
                                          <p:stCondLst>
                                            <p:cond delay="0"/>
                                          </p:stCondLst>
                                        </p:cTn>
                                        <p:tgtEl>
                                          <p:spTgt spid="169"/>
                                        </p:tgtEl>
                                        <p:attrNameLst>
                                          <p:attrName>style.visibility</p:attrName>
                                        </p:attrNameLst>
                                      </p:cBhvr>
                                      <p:to>
                                        <p:strVal val="visible"/>
                                      </p:to>
                                    </p:set>
                                    <p:anim calcmode="lin" valueType="num">
                                      <p:cBhvr additive="base">
                                        <p:cTn dur="100"/>
                                        <p:tgtEl>
                                          <p:spTgt spid="169"/>
                                        </p:tgtEl>
                                        <p:attrNameLst>
                                          <p:attrName>ppt_w</p:attrName>
                                        </p:attrNameLst>
                                      </p:cBhvr>
                                      <p:tavLst>
                                        <p:tav fmla="" tm="0">
                                          <p:val>
                                            <p:strVal val="0"/>
                                          </p:val>
                                        </p:tav>
                                        <p:tav fmla="" tm="100000">
                                          <p:val>
                                            <p:strVal val="#ppt_w"/>
                                          </p:val>
                                        </p:tav>
                                      </p:tavLst>
                                    </p:anim>
                                    <p:anim calcmode="lin" valueType="num">
                                      <p:cBhvr additive="base">
                                        <p:cTn dur="100"/>
                                        <p:tgtEl>
                                          <p:spTgt spid="169"/>
                                        </p:tgtEl>
                                        <p:attrNameLst>
                                          <p:attrName>ppt_h</p:attrName>
                                        </p:attrNameLst>
                                      </p:cBhvr>
                                      <p:tavLst>
                                        <p:tav fmla="" tm="0">
                                          <p:val>
                                            <p:strVal val="0"/>
                                          </p:val>
                                        </p:tav>
                                        <p:tav fmla="" tm="100000">
                                          <p:val>
                                            <p:strVal val="#ppt_h"/>
                                          </p:val>
                                        </p:tav>
                                      </p:tavLst>
                                    </p:anim>
                                  </p:childTnLst>
                                </p:cTn>
                              </p:par>
                            </p:childTnLst>
                          </p:cTn>
                        </p:par>
                        <p:par>
                          <p:cTn fill="hold">
                            <p:stCondLst>
                              <p:cond delay="2700"/>
                            </p:stCondLst>
                            <p:childTnLst>
                              <p:par>
                                <p:cTn fill="hold" nodeType="afterEffect" presetClass="entr" presetID="23" presetSubtype="16">
                                  <p:stCondLst>
                                    <p:cond delay="0"/>
                                  </p:stCondLst>
                                  <p:childTnLst>
                                    <p:set>
                                      <p:cBhvr>
                                        <p:cTn dur="1" fill="hold">
                                          <p:stCondLst>
                                            <p:cond delay="0"/>
                                          </p:stCondLst>
                                        </p:cTn>
                                        <p:tgtEl>
                                          <p:spTgt spid="170"/>
                                        </p:tgtEl>
                                        <p:attrNameLst>
                                          <p:attrName>style.visibility</p:attrName>
                                        </p:attrNameLst>
                                      </p:cBhvr>
                                      <p:to>
                                        <p:strVal val="visible"/>
                                      </p:to>
                                    </p:set>
                                    <p:anim calcmode="lin" valueType="num">
                                      <p:cBhvr additive="base">
                                        <p:cTn dur="100"/>
                                        <p:tgtEl>
                                          <p:spTgt spid="170"/>
                                        </p:tgtEl>
                                        <p:attrNameLst>
                                          <p:attrName>ppt_w</p:attrName>
                                        </p:attrNameLst>
                                      </p:cBhvr>
                                      <p:tavLst>
                                        <p:tav fmla="" tm="0">
                                          <p:val>
                                            <p:strVal val="0"/>
                                          </p:val>
                                        </p:tav>
                                        <p:tav fmla="" tm="100000">
                                          <p:val>
                                            <p:strVal val="#ppt_w"/>
                                          </p:val>
                                        </p:tav>
                                      </p:tavLst>
                                    </p:anim>
                                    <p:anim calcmode="lin" valueType="num">
                                      <p:cBhvr additive="base">
                                        <p:cTn dur="100"/>
                                        <p:tgtEl>
                                          <p:spTgt spid="170"/>
                                        </p:tgtEl>
                                        <p:attrNameLst>
                                          <p:attrName>ppt_h</p:attrName>
                                        </p:attrNameLst>
                                      </p:cBhvr>
                                      <p:tavLst>
                                        <p:tav fmla="" tm="0">
                                          <p:val>
                                            <p:strVal val="0"/>
                                          </p:val>
                                        </p:tav>
                                        <p:tav fmla="" tm="100000">
                                          <p:val>
                                            <p:strVal val="#ppt_h"/>
                                          </p:val>
                                        </p:tav>
                                      </p:tavLst>
                                    </p:anim>
                                  </p:childTnLst>
                                </p:cTn>
                              </p:par>
                            </p:childTnLst>
                          </p:cTn>
                        </p:par>
                        <p:par>
                          <p:cTn fill="hold">
                            <p:stCondLst>
                              <p:cond delay="2800"/>
                            </p:stCondLst>
                            <p:childTnLst>
                              <p:par>
                                <p:cTn fill="hold" nodeType="afterEffect" presetClass="entr" presetID="23" presetSubtype="16">
                                  <p:stCondLst>
                                    <p:cond delay="0"/>
                                  </p:stCondLst>
                                  <p:childTnLst>
                                    <p:set>
                                      <p:cBhvr>
                                        <p:cTn dur="1" fill="hold">
                                          <p:stCondLst>
                                            <p:cond delay="0"/>
                                          </p:stCondLst>
                                        </p:cTn>
                                        <p:tgtEl>
                                          <p:spTgt spid="171"/>
                                        </p:tgtEl>
                                        <p:attrNameLst>
                                          <p:attrName>style.visibility</p:attrName>
                                        </p:attrNameLst>
                                      </p:cBhvr>
                                      <p:to>
                                        <p:strVal val="visible"/>
                                      </p:to>
                                    </p:set>
                                    <p:anim calcmode="lin" valueType="num">
                                      <p:cBhvr additive="base">
                                        <p:cTn dur="100"/>
                                        <p:tgtEl>
                                          <p:spTgt spid="171"/>
                                        </p:tgtEl>
                                        <p:attrNameLst>
                                          <p:attrName>ppt_w</p:attrName>
                                        </p:attrNameLst>
                                      </p:cBhvr>
                                      <p:tavLst>
                                        <p:tav fmla="" tm="0">
                                          <p:val>
                                            <p:strVal val="0"/>
                                          </p:val>
                                        </p:tav>
                                        <p:tav fmla="" tm="100000">
                                          <p:val>
                                            <p:strVal val="#ppt_w"/>
                                          </p:val>
                                        </p:tav>
                                      </p:tavLst>
                                    </p:anim>
                                    <p:anim calcmode="lin" valueType="num">
                                      <p:cBhvr additive="base">
                                        <p:cTn dur="100"/>
                                        <p:tgtEl>
                                          <p:spTgt spid="171"/>
                                        </p:tgtEl>
                                        <p:attrNameLst>
                                          <p:attrName>ppt_h</p:attrName>
                                        </p:attrNameLst>
                                      </p:cBhvr>
                                      <p:tavLst>
                                        <p:tav fmla="" tm="0">
                                          <p:val>
                                            <p:strVal val="0"/>
                                          </p:val>
                                        </p:tav>
                                        <p:tav fmla="" tm="100000">
                                          <p:val>
                                            <p:strVal val="#ppt_h"/>
                                          </p:val>
                                        </p:tav>
                                      </p:tavLst>
                                    </p:anim>
                                  </p:childTnLst>
                                </p:cTn>
                              </p:par>
                            </p:childTnLst>
                          </p:cTn>
                        </p:par>
                        <p:par>
                          <p:cTn fill="hold">
                            <p:stCondLst>
                              <p:cond delay="2900"/>
                            </p:stCondLst>
                            <p:childTnLst>
                              <p:par>
                                <p:cTn fill="hold" nodeType="afterEffect" presetClass="entr" presetID="23" presetSubtype="16">
                                  <p:stCondLst>
                                    <p:cond delay="0"/>
                                  </p:stCondLst>
                                  <p:childTnLst>
                                    <p:set>
                                      <p:cBhvr>
                                        <p:cTn dur="1" fill="hold">
                                          <p:stCondLst>
                                            <p:cond delay="0"/>
                                          </p:stCondLst>
                                        </p:cTn>
                                        <p:tgtEl>
                                          <p:spTgt spid="172"/>
                                        </p:tgtEl>
                                        <p:attrNameLst>
                                          <p:attrName>style.visibility</p:attrName>
                                        </p:attrNameLst>
                                      </p:cBhvr>
                                      <p:to>
                                        <p:strVal val="visible"/>
                                      </p:to>
                                    </p:set>
                                    <p:anim calcmode="lin" valueType="num">
                                      <p:cBhvr additive="base">
                                        <p:cTn dur="100"/>
                                        <p:tgtEl>
                                          <p:spTgt spid="172"/>
                                        </p:tgtEl>
                                        <p:attrNameLst>
                                          <p:attrName>ppt_w</p:attrName>
                                        </p:attrNameLst>
                                      </p:cBhvr>
                                      <p:tavLst>
                                        <p:tav fmla="" tm="0">
                                          <p:val>
                                            <p:strVal val="0"/>
                                          </p:val>
                                        </p:tav>
                                        <p:tav fmla="" tm="100000">
                                          <p:val>
                                            <p:strVal val="#ppt_w"/>
                                          </p:val>
                                        </p:tav>
                                      </p:tavLst>
                                    </p:anim>
                                    <p:anim calcmode="lin" valueType="num">
                                      <p:cBhvr additive="base">
                                        <p:cTn dur="100"/>
                                        <p:tgtEl>
                                          <p:spTgt spid="172"/>
                                        </p:tgtEl>
                                        <p:attrNameLst>
                                          <p:attrName>ppt_h</p:attrName>
                                        </p:attrNameLst>
                                      </p:cBhvr>
                                      <p:tavLst>
                                        <p:tav fmla="" tm="0">
                                          <p:val>
                                            <p:strVal val="0"/>
                                          </p:val>
                                        </p:tav>
                                        <p:tav fmla="" tm="100000">
                                          <p:val>
                                            <p:strVal val="#ppt_h"/>
                                          </p:val>
                                        </p:tav>
                                      </p:tavLst>
                                    </p:anim>
                                  </p:childTnLst>
                                </p:cTn>
                              </p:par>
                            </p:childTnLst>
                          </p:cTn>
                        </p:par>
                        <p:par>
                          <p:cTn fill="hold">
                            <p:stCondLst>
                              <p:cond delay="3000"/>
                            </p:stCondLst>
                            <p:childTnLst>
                              <p:par>
                                <p:cTn fill="hold" nodeType="afterEffect" presetClass="entr" presetID="23" presetSubtype="16">
                                  <p:stCondLst>
                                    <p:cond delay="0"/>
                                  </p:stCondLst>
                                  <p:childTnLst>
                                    <p:set>
                                      <p:cBhvr>
                                        <p:cTn dur="1" fill="hold">
                                          <p:stCondLst>
                                            <p:cond delay="0"/>
                                          </p:stCondLst>
                                        </p:cTn>
                                        <p:tgtEl>
                                          <p:spTgt spid="173"/>
                                        </p:tgtEl>
                                        <p:attrNameLst>
                                          <p:attrName>style.visibility</p:attrName>
                                        </p:attrNameLst>
                                      </p:cBhvr>
                                      <p:to>
                                        <p:strVal val="visible"/>
                                      </p:to>
                                    </p:set>
                                    <p:anim calcmode="lin" valueType="num">
                                      <p:cBhvr additive="base">
                                        <p:cTn dur="100"/>
                                        <p:tgtEl>
                                          <p:spTgt spid="173"/>
                                        </p:tgtEl>
                                        <p:attrNameLst>
                                          <p:attrName>ppt_w</p:attrName>
                                        </p:attrNameLst>
                                      </p:cBhvr>
                                      <p:tavLst>
                                        <p:tav fmla="" tm="0">
                                          <p:val>
                                            <p:strVal val="0"/>
                                          </p:val>
                                        </p:tav>
                                        <p:tav fmla="" tm="100000">
                                          <p:val>
                                            <p:strVal val="#ppt_w"/>
                                          </p:val>
                                        </p:tav>
                                      </p:tavLst>
                                    </p:anim>
                                    <p:anim calcmode="lin" valueType="num">
                                      <p:cBhvr additive="base">
                                        <p:cTn dur="100"/>
                                        <p:tgtEl>
                                          <p:spTgt spid="173"/>
                                        </p:tgtEl>
                                        <p:attrNameLst>
                                          <p:attrName>ppt_h</p:attrName>
                                        </p:attrNameLst>
                                      </p:cBhvr>
                                      <p:tavLst>
                                        <p:tav fmla="" tm="0">
                                          <p:val>
                                            <p:strVal val="0"/>
                                          </p:val>
                                        </p:tav>
                                        <p:tav fmla="" tm="100000">
                                          <p:val>
                                            <p:strVal val="#ppt_h"/>
                                          </p:val>
                                        </p:tav>
                                      </p:tavLst>
                                    </p:anim>
                                  </p:childTnLst>
                                </p:cTn>
                              </p:par>
                            </p:childTnLst>
                          </p:cTn>
                        </p:par>
                        <p:par>
                          <p:cTn fill="hold">
                            <p:stCondLst>
                              <p:cond delay="3100"/>
                            </p:stCondLst>
                            <p:childTnLst>
                              <p:par>
                                <p:cTn fill="hold" nodeType="afterEffect" presetClass="entr" presetID="23" presetSubtype="16">
                                  <p:stCondLst>
                                    <p:cond delay="0"/>
                                  </p:stCondLst>
                                  <p:childTnLst>
                                    <p:set>
                                      <p:cBhvr>
                                        <p:cTn dur="1" fill="hold">
                                          <p:stCondLst>
                                            <p:cond delay="0"/>
                                          </p:stCondLst>
                                        </p:cTn>
                                        <p:tgtEl>
                                          <p:spTgt spid="174"/>
                                        </p:tgtEl>
                                        <p:attrNameLst>
                                          <p:attrName>style.visibility</p:attrName>
                                        </p:attrNameLst>
                                      </p:cBhvr>
                                      <p:to>
                                        <p:strVal val="visible"/>
                                      </p:to>
                                    </p:set>
                                    <p:anim calcmode="lin" valueType="num">
                                      <p:cBhvr additive="base">
                                        <p:cTn dur="100"/>
                                        <p:tgtEl>
                                          <p:spTgt spid="174"/>
                                        </p:tgtEl>
                                        <p:attrNameLst>
                                          <p:attrName>ppt_w</p:attrName>
                                        </p:attrNameLst>
                                      </p:cBhvr>
                                      <p:tavLst>
                                        <p:tav fmla="" tm="0">
                                          <p:val>
                                            <p:strVal val="0"/>
                                          </p:val>
                                        </p:tav>
                                        <p:tav fmla="" tm="100000">
                                          <p:val>
                                            <p:strVal val="#ppt_w"/>
                                          </p:val>
                                        </p:tav>
                                      </p:tavLst>
                                    </p:anim>
                                    <p:anim calcmode="lin" valueType="num">
                                      <p:cBhvr additive="base">
                                        <p:cTn dur="100"/>
                                        <p:tgtEl>
                                          <p:spTgt spid="174"/>
                                        </p:tgtEl>
                                        <p:attrNameLst>
                                          <p:attrName>ppt_h</p:attrName>
                                        </p:attrNameLst>
                                      </p:cBhvr>
                                      <p:tavLst>
                                        <p:tav fmla="" tm="0">
                                          <p:val>
                                            <p:strVal val="0"/>
                                          </p:val>
                                        </p:tav>
                                        <p:tav fmla="" tm="100000">
                                          <p:val>
                                            <p:strVal val="#ppt_h"/>
                                          </p:val>
                                        </p:tav>
                                      </p:tavLst>
                                    </p:anim>
                                  </p:childTnLst>
                                </p:cTn>
                              </p:par>
                            </p:childTnLst>
                          </p:cTn>
                        </p:par>
                        <p:par>
                          <p:cTn fill="hold">
                            <p:stCondLst>
                              <p:cond delay="3200"/>
                            </p:stCondLst>
                            <p:childTnLst>
                              <p:par>
                                <p:cTn fill="hold" nodeType="afterEffect" presetClass="entr" presetID="23" presetSubtype="16">
                                  <p:stCondLst>
                                    <p:cond delay="0"/>
                                  </p:stCondLst>
                                  <p:childTnLst>
                                    <p:set>
                                      <p:cBhvr>
                                        <p:cTn dur="1" fill="hold">
                                          <p:stCondLst>
                                            <p:cond delay="0"/>
                                          </p:stCondLst>
                                        </p:cTn>
                                        <p:tgtEl>
                                          <p:spTgt spid="175"/>
                                        </p:tgtEl>
                                        <p:attrNameLst>
                                          <p:attrName>style.visibility</p:attrName>
                                        </p:attrNameLst>
                                      </p:cBhvr>
                                      <p:to>
                                        <p:strVal val="visible"/>
                                      </p:to>
                                    </p:set>
                                    <p:anim calcmode="lin" valueType="num">
                                      <p:cBhvr additive="base">
                                        <p:cTn dur="100"/>
                                        <p:tgtEl>
                                          <p:spTgt spid="175"/>
                                        </p:tgtEl>
                                        <p:attrNameLst>
                                          <p:attrName>ppt_w</p:attrName>
                                        </p:attrNameLst>
                                      </p:cBhvr>
                                      <p:tavLst>
                                        <p:tav fmla="" tm="0">
                                          <p:val>
                                            <p:strVal val="0"/>
                                          </p:val>
                                        </p:tav>
                                        <p:tav fmla="" tm="100000">
                                          <p:val>
                                            <p:strVal val="#ppt_w"/>
                                          </p:val>
                                        </p:tav>
                                      </p:tavLst>
                                    </p:anim>
                                    <p:anim calcmode="lin" valueType="num">
                                      <p:cBhvr additive="base">
                                        <p:cTn dur="100"/>
                                        <p:tgtEl>
                                          <p:spTgt spid="175"/>
                                        </p:tgtEl>
                                        <p:attrNameLst>
                                          <p:attrName>ppt_h</p:attrName>
                                        </p:attrNameLst>
                                      </p:cBhvr>
                                      <p:tavLst>
                                        <p:tav fmla="" tm="0">
                                          <p:val>
                                            <p:strVal val="0"/>
                                          </p:val>
                                        </p:tav>
                                        <p:tav fmla="" tm="100000">
                                          <p:val>
                                            <p:strVal val="#ppt_h"/>
                                          </p:val>
                                        </p:tav>
                                      </p:tavLst>
                                    </p:anim>
                                  </p:childTnLst>
                                </p:cTn>
                              </p:par>
                            </p:childTnLst>
                          </p:cTn>
                        </p:par>
                        <p:par>
                          <p:cTn fill="hold">
                            <p:stCondLst>
                              <p:cond delay="3300"/>
                            </p:stCondLst>
                            <p:childTnLst>
                              <p:par>
                                <p:cTn fill="hold" nodeType="afterEffect" presetClass="entr" presetID="23" presetSubtype="16">
                                  <p:stCondLst>
                                    <p:cond delay="0"/>
                                  </p:stCondLst>
                                  <p:childTnLst>
                                    <p:set>
                                      <p:cBhvr>
                                        <p:cTn dur="1" fill="hold">
                                          <p:stCondLst>
                                            <p:cond delay="0"/>
                                          </p:stCondLst>
                                        </p:cTn>
                                        <p:tgtEl>
                                          <p:spTgt spid="176"/>
                                        </p:tgtEl>
                                        <p:attrNameLst>
                                          <p:attrName>style.visibility</p:attrName>
                                        </p:attrNameLst>
                                      </p:cBhvr>
                                      <p:to>
                                        <p:strVal val="visible"/>
                                      </p:to>
                                    </p:set>
                                    <p:anim calcmode="lin" valueType="num">
                                      <p:cBhvr additive="base">
                                        <p:cTn dur="100"/>
                                        <p:tgtEl>
                                          <p:spTgt spid="176"/>
                                        </p:tgtEl>
                                        <p:attrNameLst>
                                          <p:attrName>ppt_w</p:attrName>
                                        </p:attrNameLst>
                                      </p:cBhvr>
                                      <p:tavLst>
                                        <p:tav fmla="" tm="0">
                                          <p:val>
                                            <p:strVal val="0"/>
                                          </p:val>
                                        </p:tav>
                                        <p:tav fmla="" tm="100000">
                                          <p:val>
                                            <p:strVal val="#ppt_w"/>
                                          </p:val>
                                        </p:tav>
                                      </p:tavLst>
                                    </p:anim>
                                    <p:anim calcmode="lin" valueType="num">
                                      <p:cBhvr additive="base">
                                        <p:cTn dur="100"/>
                                        <p:tgtEl>
                                          <p:spTgt spid="176"/>
                                        </p:tgtEl>
                                        <p:attrNameLst>
                                          <p:attrName>ppt_h</p:attrName>
                                        </p:attrNameLst>
                                      </p:cBhvr>
                                      <p:tavLst>
                                        <p:tav fmla="" tm="0">
                                          <p:val>
                                            <p:strVal val="0"/>
                                          </p:val>
                                        </p:tav>
                                        <p:tav fmla="" tm="100000">
                                          <p:val>
                                            <p:strVal val="#ppt_h"/>
                                          </p:val>
                                        </p:tav>
                                      </p:tavLst>
                                    </p:anim>
                                  </p:childTnLst>
                                </p:cTn>
                              </p:par>
                            </p:childTnLst>
                          </p:cTn>
                        </p:par>
                        <p:par>
                          <p:cTn fill="hold">
                            <p:stCondLst>
                              <p:cond delay="3400"/>
                            </p:stCondLst>
                            <p:childTnLst>
                              <p:par>
                                <p:cTn fill="hold" nodeType="afterEffect" presetClass="entr" presetID="23" presetSubtype="16">
                                  <p:stCondLst>
                                    <p:cond delay="0"/>
                                  </p:stCondLst>
                                  <p:childTnLst>
                                    <p:set>
                                      <p:cBhvr>
                                        <p:cTn dur="1" fill="hold">
                                          <p:stCondLst>
                                            <p:cond delay="0"/>
                                          </p:stCondLst>
                                        </p:cTn>
                                        <p:tgtEl>
                                          <p:spTgt spid="177"/>
                                        </p:tgtEl>
                                        <p:attrNameLst>
                                          <p:attrName>style.visibility</p:attrName>
                                        </p:attrNameLst>
                                      </p:cBhvr>
                                      <p:to>
                                        <p:strVal val="visible"/>
                                      </p:to>
                                    </p:set>
                                    <p:anim calcmode="lin" valueType="num">
                                      <p:cBhvr additive="base">
                                        <p:cTn dur="100"/>
                                        <p:tgtEl>
                                          <p:spTgt spid="177"/>
                                        </p:tgtEl>
                                        <p:attrNameLst>
                                          <p:attrName>ppt_w</p:attrName>
                                        </p:attrNameLst>
                                      </p:cBhvr>
                                      <p:tavLst>
                                        <p:tav fmla="" tm="0">
                                          <p:val>
                                            <p:strVal val="0"/>
                                          </p:val>
                                        </p:tav>
                                        <p:tav fmla="" tm="100000">
                                          <p:val>
                                            <p:strVal val="#ppt_w"/>
                                          </p:val>
                                        </p:tav>
                                      </p:tavLst>
                                    </p:anim>
                                    <p:anim calcmode="lin" valueType="num">
                                      <p:cBhvr additive="base">
                                        <p:cTn dur="100"/>
                                        <p:tgtEl>
                                          <p:spTgt spid="177"/>
                                        </p:tgtEl>
                                        <p:attrNameLst>
                                          <p:attrName>ppt_h</p:attrName>
                                        </p:attrNameLst>
                                      </p:cBhvr>
                                      <p:tavLst>
                                        <p:tav fmla="" tm="0">
                                          <p:val>
                                            <p:strVal val="0"/>
                                          </p:val>
                                        </p:tav>
                                        <p:tav fmla="" tm="100000">
                                          <p:val>
                                            <p:strVal val="#ppt_h"/>
                                          </p:val>
                                        </p:tav>
                                      </p:tavLst>
                                    </p:anim>
                                  </p:childTnLst>
                                </p:cTn>
                              </p:par>
                            </p:childTnLst>
                          </p:cTn>
                        </p:par>
                        <p:par>
                          <p:cTn fill="hold">
                            <p:stCondLst>
                              <p:cond delay="3500"/>
                            </p:stCondLst>
                            <p:childTnLst>
                              <p:par>
                                <p:cTn fill="hold" nodeType="afterEffect" presetClass="entr" presetID="23" presetSubtype="16">
                                  <p:stCondLst>
                                    <p:cond delay="0"/>
                                  </p:stCondLst>
                                  <p:childTnLst>
                                    <p:set>
                                      <p:cBhvr>
                                        <p:cTn dur="1" fill="hold">
                                          <p:stCondLst>
                                            <p:cond delay="0"/>
                                          </p:stCondLst>
                                        </p:cTn>
                                        <p:tgtEl>
                                          <p:spTgt spid="178"/>
                                        </p:tgtEl>
                                        <p:attrNameLst>
                                          <p:attrName>style.visibility</p:attrName>
                                        </p:attrNameLst>
                                      </p:cBhvr>
                                      <p:to>
                                        <p:strVal val="visible"/>
                                      </p:to>
                                    </p:set>
                                    <p:anim calcmode="lin" valueType="num">
                                      <p:cBhvr additive="base">
                                        <p:cTn dur="100"/>
                                        <p:tgtEl>
                                          <p:spTgt spid="178"/>
                                        </p:tgtEl>
                                        <p:attrNameLst>
                                          <p:attrName>ppt_w</p:attrName>
                                        </p:attrNameLst>
                                      </p:cBhvr>
                                      <p:tavLst>
                                        <p:tav fmla="" tm="0">
                                          <p:val>
                                            <p:strVal val="0"/>
                                          </p:val>
                                        </p:tav>
                                        <p:tav fmla="" tm="100000">
                                          <p:val>
                                            <p:strVal val="#ppt_w"/>
                                          </p:val>
                                        </p:tav>
                                      </p:tavLst>
                                    </p:anim>
                                    <p:anim calcmode="lin" valueType="num">
                                      <p:cBhvr additive="base">
                                        <p:cTn dur="100"/>
                                        <p:tgtEl>
                                          <p:spTgt spid="178"/>
                                        </p:tgtEl>
                                        <p:attrNameLst>
                                          <p:attrName>ppt_h</p:attrName>
                                        </p:attrNameLst>
                                      </p:cBhvr>
                                      <p:tavLst>
                                        <p:tav fmla="" tm="0">
                                          <p:val>
                                            <p:strVal val="0"/>
                                          </p:val>
                                        </p:tav>
                                        <p:tav fmla="" tm="100000">
                                          <p:val>
                                            <p:strVal val="#ppt_h"/>
                                          </p:val>
                                        </p:tav>
                                      </p:tavLst>
                                    </p:anim>
                                  </p:childTnLst>
                                </p:cTn>
                              </p:par>
                            </p:childTnLst>
                          </p:cTn>
                        </p:par>
                        <p:par>
                          <p:cTn fill="hold">
                            <p:stCondLst>
                              <p:cond delay="3600"/>
                            </p:stCondLst>
                            <p:childTnLst>
                              <p:par>
                                <p:cTn fill="hold" nodeType="afterEffect" presetClass="entr" presetID="23" presetSubtype="16">
                                  <p:stCondLst>
                                    <p:cond delay="0"/>
                                  </p:stCondLst>
                                  <p:childTnLst>
                                    <p:set>
                                      <p:cBhvr>
                                        <p:cTn dur="1" fill="hold">
                                          <p:stCondLst>
                                            <p:cond delay="0"/>
                                          </p:stCondLst>
                                        </p:cTn>
                                        <p:tgtEl>
                                          <p:spTgt spid="179"/>
                                        </p:tgtEl>
                                        <p:attrNameLst>
                                          <p:attrName>style.visibility</p:attrName>
                                        </p:attrNameLst>
                                      </p:cBhvr>
                                      <p:to>
                                        <p:strVal val="visible"/>
                                      </p:to>
                                    </p:set>
                                    <p:anim calcmode="lin" valueType="num">
                                      <p:cBhvr additive="base">
                                        <p:cTn dur="100"/>
                                        <p:tgtEl>
                                          <p:spTgt spid="179"/>
                                        </p:tgtEl>
                                        <p:attrNameLst>
                                          <p:attrName>ppt_w</p:attrName>
                                        </p:attrNameLst>
                                      </p:cBhvr>
                                      <p:tavLst>
                                        <p:tav fmla="" tm="0">
                                          <p:val>
                                            <p:strVal val="0"/>
                                          </p:val>
                                        </p:tav>
                                        <p:tav fmla="" tm="100000">
                                          <p:val>
                                            <p:strVal val="#ppt_w"/>
                                          </p:val>
                                        </p:tav>
                                      </p:tavLst>
                                    </p:anim>
                                    <p:anim calcmode="lin" valueType="num">
                                      <p:cBhvr additive="base">
                                        <p:cTn dur="100"/>
                                        <p:tgtEl>
                                          <p:spTgt spid="179"/>
                                        </p:tgtEl>
                                        <p:attrNameLst>
                                          <p:attrName>ppt_h</p:attrName>
                                        </p:attrNameLst>
                                      </p:cBhvr>
                                      <p:tavLst>
                                        <p:tav fmla="" tm="0">
                                          <p:val>
                                            <p:strVal val="0"/>
                                          </p:val>
                                        </p:tav>
                                        <p:tav fmla="" tm="100000">
                                          <p:val>
                                            <p:strVal val="#ppt_h"/>
                                          </p:val>
                                        </p:tav>
                                      </p:tavLst>
                                    </p:anim>
                                  </p:childTnLst>
                                </p:cTn>
                              </p:par>
                            </p:childTnLst>
                          </p:cTn>
                        </p:par>
                        <p:par>
                          <p:cTn fill="hold">
                            <p:stCondLst>
                              <p:cond delay="3700"/>
                            </p:stCondLst>
                            <p:childTnLst>
                              <p:par>
                                <p:cTn fill="hold" nodeType="afterEffect" presetClass="entr" presetID="23" presetSubtype="16">
                                  <p:stCondLst>
                                    <p:cond delay="0"/>
                                  </p:stCondLst>
                                  <p:childTnLst>
                                    <p:set>
                                      <p:cBhvr>
                                        <p:cTn dur="1" fill="hold">
                                          <p:stCondLst>
                                            <p:cond delay="0"/>
                                          </p:stCondLst>
                                        </p:cTn>
                                        <p:tgtEl>
                                          <p:spTgt spid="180"/>
                                        </p:tgtEl>
                                        <p:attrNameLst>
                                          <p:attrName>style.visibility</p:attrName>
                                        </p:attrNameLst>
                                      </p:cBhvr>
                                      <p:to>
                                        <p:strVal val="visible"/>
                                      </p:to>
                                    </p:set>
                                    <p:anim calcmode="lin" valueType="num">
                                      <p:cBhvr additive="base">
                                        <p:cTn dur="100"/>
                                        <p:tgtEl>
                                          <p:spTgt spid="180"/>
                                        </p:tgtEl>
                                        <p:attrNameLst>
                                          <p:attrName>ppt_w</p:attrName>
                                        </p:attrNameLst>
                                      </p:cBhvr>
                                      <p:tavLst>
                                        <p:tav fmla="" tm="0">
                                          <p:val>
                                            <p:strVal val="0"/>
                                          </p:val>
                                        </p:tav>
                                        <p:tav fmla="" tm="100000">
                                          <p:val>
                                            <p:strVal val="#ppt_w"/>
                                          </p:val>
                                        </p:tav>
                                      </p:tavLst>
                                    </p:anim>
                                    <p:anim calcmode="lin" valueType="num">
                                      <p:cBhvr additive="base">
                                        <p:cTn dur="100"/>
                                        <p:tgtEl>
                                          <p:spTgt spid="180"/>
                                        </p:tgtEl>
                                        <p:attrNameLst>
                                          <p:attrName>ppt_h</p:attrName>
                                        </p:attrNameLst>
                                      </p:cBhvr>
                                      <p:tavLst>
                                        <p:tav fmla="" tm="0">
                                          <p:val>
                                            <p:strVal val="0"/>
                                          </p:val>
                                        </p:tav>
                                        <p:tav fmla="" tm="100000">
                                          <p:val>
                                            <p:strVal val="#ppt_h"/>
                                          </p:val>
                                        </p:tav>
                                      </p:tavLst>
                                    </p:anim>
                                  </p:childTnLst>
                                </p:cTn>
                              </p:par>
                            </p:childTnLst>
                          </p:cTn>
                        </p:par>
                        <p:par>
                          <p:cTn fill="hold">
                            <p:stCondLst>
                              <p:cond delay="3800"/>
                            </p:stCondLst>
                            <p:childTnLst>
                              <p:par>
                                <p:cTn fill="hold" nodeType="afterEffect" presetClass="entr" presetID="23" presetSubtype="16">
                                  <p:stCondLst>
                                    <p:cond delay="0"/>
                                  </p:stCondLst>
                                  <p:childTnLst>
                                    <p:set>
                                      <p:cBhvr>
                                        <p:cTn dur="1" fill="hold">
                                          <p:stCondLst>
                                            <p:cond delay="0"/>
                                          </p:stCondLst>
                                        </p:cTn>
                                        <p:tgtEl>
                                          <p:spTgt spid="181"/>
                                        </p:tgtEl>
                                        <p:attrNameLst>
                                          <p:attrName>style.visibility</p:attrName>
                                        </p:attrNameLst>
                                      </p:cBhvr>
                                      <p:to>
                                        <p:strVal val="visible"/>
                                      </p:to>
                                    </p:set>
                                    <p:anim calcmode="lin" valueType="num">
                                      <p:cBhvr additive="base">
                                        <p:cTn dur="100"/>
                                        <p:tgtEl>
                                          <p:spTgt spid="181"/>
                                        </p:tgtEl>
                                        <p:attrNameLst>
                                          <p:attrName>ppt_w</p:attrName>
                                        </p:attrNameLst>
                                      </p:cBhvr>
                                      <p:tavLst>
                                        <p:tav fmla="" tm="0">
                                          <p:val>
                                            <p:strVal val="0"/>
                                          </p:val>
                                        </p:tav>
                                        <p:tav fmla="" tm="100000">
                                          <p:val>
                                            <p:strVal val="#ppt_w"/>
                                          </p:val>
                                        </p:tav>
                                      </p:tavLst>
                                    </p:anim>
                                    <p:anim calcmode="lin" valueType="num">
                                      <p:cBhvr additive="base">
                                        <p:cTn dur="100"/>
                                        <p:tgtEl>
                                          <p:spTgt spid="181"/>
                                        </p:tgtEl>
                                        <p:attrNameLst>
                                          <p:attrName>ppt_h</p:attrName>
                                        </p:attrNameLst>
                                      </p:cBhvr>
                                      <p:tavLst>
                                        <p:tav fmla="" tm="0">
                                          <p:val>
                                            <p:strVal val="0"/>
                                          </p:val>
                                        </p:tav>
                                        <p:tav fmla="" tm="100000">
                                          <p:val>
                                            <p:strVal val="#ppt_h"/>
                                          </p:val>
                                        </p:tav>
                                      </p:tavLst>
                                    </p:anim>
                                  </p:childTnLst>
                                </p:cTn>
                              </p:par>
                            </p:childTnLst>
                          </p:cTn>
                        </p:par>
                        <p:par>
                          <p:cTn fill="hold">
                            <p:stCondLst>
                              <p:cond delay="3900"/>
                            </p:stCondLst>
                            <p:childTnLst>
                              <p:par>
                                <p:cTn fill="hold" nodeType="afterEffect" presetClass="entr" presetID="23" presetSubtype="16">
                                  <p:stCondLst>
                                    <p:cond delay="0"/>
                                  </p:stCondLst>
                                  <p:childTnLst>
                                    <p:set>
                                      <p:cBhvr>
                                        <p:cTn dur="1" fill="hold">
                                          <p:stCondLst>
                                            <p:cond delay="0"/>
                                          </p:stCondLst>
                                        </p:cTn>
                                        <p:tgtEl>
                                          <p:spTgt spid="182"/>
                                        </p:tgtEl>
                                        <p:attrNameLst>
                                          <p:attrName>style.visibility</p:attrName>
                                        </p:attrNameLst>
                                      </p:cBhvr>
                                      <p:to>
                                        <p:strVal val="visible"/>
                                      </p:to>
                                    </p:set>
                                    <p:anim calcmode="lin" valueType="num">
                                      <p:cBhvr additive="base">
                                        <p:cTn dur="100"/>
                                        <p:tgtEl>
                                          <p:spTgt spid="182"/>
                                        </p:tgtEl>
                                        <p:attrNameLst>
                                          <p:attrName>ppt_w</p:attrName>
                                        </p:attrNameLst>
                                      </p:cBhvr>
                                      <p:tavLst>
                                        <p:tav fmla="" tm="0">
                                          <p:val>
                                            <p:strVal val="0"/>
                                          </p:val>
                                        </p:tav>
                                        <p:tav fmla="" tm="100000">
                                          <p:val>
                                            <p:strVal val="#ppt_w"/>
                                          </p:val>
                                        </p:tav>
                                      </p:tavLst>
                                    </p:anim>
                                    <p:anim calcmode="lin" valueType="num">
                                      <p:cBhvr additive="base">
                                        <p:cTn dur="100"/>
                                        <p:tgtEl>
                                          <p:spTgt spid="182"/>
                                        </p:tgtEl>
                                        <p:attrNameLst>
                                          <p:attrName>ppt_h</p:attrName>
                                        </p:attrNameLst>
                                      </p:cBhvr>
                                      <p:tavLst>
                                        <p:tav fmla="" tm="0">
                                          <p:val>
                                            <p:strVal val="0"/>
                                          </p:val>
                                        </p:tav>
                                        <p:tav fmla="" tm="100000">
                                          <p:val>
                                            <p:strVal val="#ppt_h"/>
                                          </p:val>
                                        </p:tav>
                                      </p:tavLst>
                                    </p:anim>
                                  </p:childTnLst>
                                </p:cTn>
                              </p:par>
                            </p:childTnLst>
                          </p:cTn>
                        </p:par>
                        <p:par>
                          <p:cTn fill="hold">
                            <p:stCondLst>
                              <p:cond delay="4000"/>
                            </p:stCondLst>
                            <p:childTnLst>
                              <p:par>
                                <p:cTn fill="hold" nodeType="afterEffect" presetClass="entr" presetID="23" presetSubtype="16">
                                  <p:stCondLst>
                                    <p:cond delay="0"/>
                                  </p:stCondLst>
                                  <p:childTnLst>
                                    <p:set>
                                      <p:cBhvr>
                                        <p:cTn dur="1" fill="hold">
                                          <p:stCondLst>
                                            <p:cond delay="0"/>
                                          </p:stCondLst>
                                        </p:cTn>
                                        <p:tgtEl>
                                          <p:spTgt spid="183"/>
                                        </p:tgtEl>
                                        <p:attrNameLst>
                                          <p:attrName>style.visibility</p:attrName>
                                        </p:attrNameLst>
                                      </p:cBhvr>
                                      <p:to>
                                        <p:strVal val="visible"/>
                                      </p:to>
                                    </p:set>
                                    <p:anim calcmode="lin" valueType="num">
                                      <p:cBhvr additive="base">
                                        <p:cTn dur="100"/>
                                        <p:tgtEl>
                                          <p:spTgt spid="183"/>
                                        </p:tgtEl>
                                        <p:attrNameLst>
                                          <p:attrName>ppt_w</p:attrName>
                                        </p:attrNameLst>
                                      </p:cBhvr>
                                      <p:tavLst>
                                        <p:tav fmla="" tm="0">
                                          <p:val>
                                            <p:strVal val="0"/>
                                          </p:val>
                                        </p:tav>
                                        <p:tav fmla="" tm="100000">
                                          <p:val>
                                            <p:strVal val="#ppt_w"/>
                                          </p:val>
                                        </p:tav>
                                      </p:tavLst>
                                    </p:anim>
                                    <p:anim calcmode="lin" valueType="num">
                                      <p:cBhvr additive="base">
                                        <p:cTn dur="100"/>
                                        <p:tgtEl>
                                          <p:spTgt spid="183"/>
                                        </p:tgtEl>
                                        <p:attrNameLst>
                                          <p:attrName>ppt_h</p:attrName>
                                        </p:attrNameLst>
                                      </p:cBhvr>
                                      <p:tavLst>
                                        <p:tav fmla="" tm="0">
                                          <p:val>
                                            <p:strVal val="0"/>
                                          </p:val>
                                        </p:tav>
                                        <p:tav fmla="" tm="100000">
                                          <p:val>
                                            <p:strVal val="#ppt_h"/>
                                          </p:val>
                                        </p:tav>
                                      </p:tavLst>
                                    </p:anim>
                                  </p:childTnLst>
                                </p:cTn>
                              </p:par>
                            </p:childTnLst>
                          </p:cTn>
                        </p:par>
                        <p:par>
                          <p:cTn fill="hold">
                            <p:stCondLst>
                              <p:cond delay="4100"/>
                            </p:stCondLst>
                            <p:childTnLst>
                              <p:par>
                                <p:cTn fill="hold" nodeType="afterEffect" presetClass="entr" presetID="23" presetSubtype="16">
                                  <p:stCondLst>
                                    <p:cond delay="0"/>
                                  </p:stCondLst>
                                  <p:childTnLst>
                                    <p:set>
                                      <p:cBhvr>
                                        <p:cTn dur="1" fill="hold">
                                          <p:stCondLst>
                                            <p:cond delay="0"/>
                                          </p:stCondLst>
                                        </p:cTn>
                                        <p:tgtEl>
                                          <p:spTgt spid="184"/>
                                        </p:tgtEl>
                                        <p:attrNameLst>
                                          <p:attrName>style.visibility</p:attrName>
                                        </p:attrNameLst>
                                      </p:cBhvr>
                                      <p:to>
                                        <p:strVal val="visible"/>
                                      </p:to>
                                    </p:set>
                                    <p:anim calcmode="lin" valueType="num">
                                      <p:cBhvr additive="base">
                                        <p:cTn dur="100"/>
                                        <p:tgtEl>
                                          <p:spTgt spid="184"/>
                                        </p:tgtEl>
                                        <p:attrNameLst>
                                          <p:attrName>ppt_w</p:attrName>
                                        </p:attrNameLst>
                                      </p:cBhvr>
                                      <p:tavLst>
                                        <p:tav fmla="" tm="0">
                                          <p:val>
                                            <p:strVal val="0"/>
                                          </p:val>
                                        </p:tav>
                                        <p:tav fmla="" tm="100000">
                                          <p:val>
                                            <p:strVal val="#ppt_w"/>
                                          </p:val>
                                        </p:tav>
                                      </p:tavLst>
                                    </p:anim>
                                    <p:anim calcmode="lin" valueType="num">
                                      <p:cBhvr additive="base">
                                        <p:cTn dur="100"/>
                                        <p:tgtEl>
                                          <p:spTgt spid="184"/>
                                        </p:tgtEl>
                                        <p:attrNameLst>
                                          <p:attrName>ppt_h</p:attrName>
                                        </p:attrNameLst>
                                      </p:cBhvr>
                                      <p:tavLst>
                                        <p:tav fmla="" tm="0">
                                          <p:val>
                                            <p:strVal val="0"/>
                                          </p:val>
                                        </p:tav>
                                        <p:tav fmla="" tm="100000">
                                          <p:val>
                                            <p:strVal val="#ppt_h"/>
                                          </p:val>
                                        </p:tav>
                                      </p:tavLst>
                                    </p:anim>
                                  </p:childTnLst>
                                </p:cTn>
                              </p:par>
                            </p:childTnLst>
                          </p:cTn>
                        </p:par>
                        <p:par>
                          <p:cTn fill="hold">
                            <p:stCondLst>
                              <p:cond delay="4200"/>
                            </p:stCondLst>
                            <p:childTnLst>
                              <p:par>
                                <p:cTn fill="hold" nodeType="afterEffect" presetClass="entr" presetID="23" presetSubtype="16">
                                  <p:stCondLst>
                                    <p:cond delay="0"/>
                                  </p:stCondLst>
                                  <p:childTnLst>
                                    <p:set>
                                      <p:cBhvr>
                                        <p:cTn dur="1" fill="hold">
                                          <p:stCondLst>
                                            <p:cond delay="0"/>
                                          </p:stCondLst>
                                        </p:cTn>
                                        <p:tgtEl>
                                          <p:spTgt spid="185"/>
                                        </p:tgtEl>
                                        <p:attrNameLst>
                                          <p:attrName>style.visibility</p:attrName>
                                        </p:attrNameLst>
                                      </p:cBhvr>
                                      <p:to>
                                        <p:strVal val="visible"/>
                                      </p:to>
                                    </p:set>
                                    <p:anim calcmode="lin" valueType="num">
                                      <p:cBhvr additive="base">
                                        <p:cTn dur="100"/>
                                        <p:tgtEl>
                                          <p:spTgt spid="185"/>
                                        </p:tgtEl>
                                        <p:attrNameLst>
                                          <p:attrName>ppt_w</p:attrName>
                                        </p:attrNameLst>
                                      </p:cBhvr>
                                      <p:tavLst>
                                        <p:tav fmla="" tm="0">
                                          <p:val>
                                            <p:strVal val="0"/>
                                          </p:val>
                                        </p:tav>
                                        <p:tav fmla="" tm="100000">
                                          <p:val>
                                            <p:strVal val="#ppt_w"/>
                                          </p:val>
                                        </p:tav>
                                      </p:tavLst>
                                    </p:anim>
                                    <p:anim calcmode="lin" valueType="num">
                                      <p:cBhvr additive="base">
                                        <p:cTn dur="100"/>
                                        <p:tgtEl>
                                          <p:spTgt spid="185"/>
                                        </p:tgtEl>
                                        <p:attrNameLst>
                                          <p:attrName>ppt_h</p:attrName>
                                        </p:attrNameLst>
                                      </p:cBhvr>
                                      <p:tavLst>
                                        <p:tav fmla="" tm="0">
                                          <p:val>
                                            <p:strVal val="0"/>
                                          </p:val>
                                        </p:tav>
                                        <p:tav fmla="" tm="100000">
                                          <p:val>
                                            <p:strVal val="#ppt_h"/>
                                          </p:val>
                                        </p:tav>
                                      </p:tavLst>
                                    </p:anim>
                                  </p:childTnLst>
                                </p:cTn>
                              </p:par>
                            </p:childTnLst>
                          </p:cTn>
                        </p:par>
                        <p:par>
                          <p:cTn fill="hold">
                            <p:stCondLst>
                              <p:cond delay="4300"/>
                            </p:stCondLst>
                            <p:childTnLst>
                              <p:par>
                                <p:cTn fill="hold" nodeType="afterEffect" presetClass="entr" presetID="23" presetSubtype="16">
                                  <p:stCondLst>
                                    <p:cond delay="0"/>
                                  </p:stCondLst>
                                  <p:childTnLst>
                                    <p:set>
                                      <p:cBhvr>
                                        <p:cTn dur="1" fill="hold">
                                          <p:stCondLst>
                                            <p:cond delay="0"/>
                                          </p:stCondLst>
                                        </p:cTn>
                                        <p:tgtEl>
                                          <p:spTgt spid="186"/>
                                        </p:tgtEl>
                                        <p:attrNameLst>
                                          <p:attrName>style.visibility</p:attrName>
                                        </p:attrNameLst>
                                      </p:cBhvr>
                                      <p:to>
                                        <p:strVal val="visible"/>
                                      </p:to>
                                    </p:set>
                                    <p:anim calcmode="lin" valueType="num">
                                      <p:cBhvr additive="base">
                                        <p:cTn dur="100"/>
                                        <p:tgtEl>
                                          <p:spTgt spid="186"/>
                                        </p:tgtEl>
                                        <p:attrNameLst>
                                          <p:attrName>ppt_w</p:attrName>
                                        </p:attrNameLst>
                                      </p:cBhvr>
                                      <p:tavLst>
                                        <p:tav fmla="" tm="0">
                                          <p:val>
                                            <p:strVal val="0"/>
                                          </p:val>
                                        </p:tav>
                                        <p:tav fmla="" tm="100000">
                                          <p:val>
                                            <p:strVal val="#ppt_w"/>
                                          </p:val>
                                        </p:tav>
                                      </p:tavLst>
                                    </p:anim>
                                    <p:anim calcmode="lin" valueType="num">
                                      <p:cBhvr additive="base">
                                        <p:cTn dur="100"/>
                                        <p:tgtEl>
                                          <p:spTgt spid="186"/>
                                        </p:tgtEl>
                                        <p:attrNameLst>
                                          <p:attrName>ppt_h</p:attrName>
                                        </p:attrNameLst>
                                      </p:cBhvr>
                                      <p:tavLst>
                                        <p:tav fmla="" tm="0">
                                          <p:val>
                                            <p:strVal val="0"/>
                                          </p:val>
                                        </p:tav>
                                        <p:tav fmla="" tm="100000">
                                          <p:val>
                                            <p:strVal val="#ppt_h"/>
                                          </p:val>
                                        </p:tav>
                                      </p:tavLst>
                                    </p:anim>
                                  </p:childTnLst>
                                </p:cTn>
                              </p:par>
                            </p:childTnLst>
                          </p:cTn>
                        </p:par>
                        <p:par>
                          <p:cTn fill="hold">
                            <p:stCondLst>
                              <p:cond delay="4400"/>
                            </p:stCondLst>
                            <p:childTnLst>
                              <p:par>
                                <p:cTn fill="hold" nodeType="afterEffect" presetClass="entr" presetID="23" presetSubtype="16">
                                  <p:stCondLst>
                                    <p:cond delay="0"/>
                                  </p:stCondLst>
                                  <p:childTnLst>
                                    <p:set>
                                      <p:cBhvr>
                                        <p:cTn dur="1" fill="hold">
                                          <p:stCondLst>
                                            <p:cond delay="0"/>
                                          </p:stCondLst>
                                        </p:cTn>
                                        <p:tgtEl>
                                          <p:spTgt spid="187"/>
                                        </p:tgtEl>
                                        <p:attrNameLst>
                                          <p:attrName>style.visibility</p:attrName>
                                        </p:attrNameLst>
                                      </p:cBhvr>
                                      <p:to>
                                        <p:strVal val="visible"/>
                                      </p:to>
                                    </p:set>
                                    <p:anim calcmode="lin" valueType="num">
                                      <p:cBhvr additive="base">
                                        <p:cTn dur="100"/>
                                        <p:tgtEl>
                                          <p:spTgt spid="187"/>
                                        </p:tgtEl>
                                        <p:attrNameLst>
                                          <p:attrName>ppt_w</p:attrName>
                                        </p:attrNameLst>
                                      </p:cBhvr>
                                      <p:tavLst>
                                        <p:tav fmla="" tm="0">
                                          <p:val>
                                            <p:strVal val="0"/>
                                          </p:val>
                                        </p:tav>
                                        <p:tav fmla="" tm="100000">
                                          <p:val>
                                            <p:strVal val="#ppt_w"/>
                                          </p:val>
                                        </p:tav>
                                      </p:tavLst>
                                    </p:anim>
                                    <p:anim calcmode="lin" valueType="num">
                                      <p:cBhvr additive="base">
                                        <p:cTn dur="100"/>
                                        <p:tgtEl>
                                          <p:spTgt spid="187"/>
                                        </p:tgtEl>
                                        <p:attrNameLst>
                                          <p:attrName>ppt_h</p:attrName>
                                        </p:attrNameLst>
                                      </p:cBhvr>
                                      <p:tavLst>
                                        <p:tav fmla="" tm="0">
                                          <p:val>
                                            <p:strVal val="0"/>
                                          </p:val>
                                        </p:tav>
                                        <p:tav fmla="" tm="100000">
                                          <p:val>
                                            <p:strVal val="#ppt_h"/>
                                          </p:val>
                                        </p:tav>
                                      </p:tavLst>
                                    </p:anim>
                                  </p:childTnLst>
                                </p:cTn>
                              </p:par>
                            </p:childTnLst>
                          </p:cTn>
                        </p:par>
                        <p:par>
                          <p:cTn fill="hold">
                            <p:stCondLst>
                              <p:cond delay="4500"/>
                            </p:stCondLst>
                            <p:childTnLst>
                              <p:par>
                                <p:cTn fill="hold" nodeType="afterEffect" presetClass="entr" presetID="23" presetSubtype="16">
                                  <p:stCondLst>
                                    <p:cond delay="0"/>
                                  </p:stCondLst>
                                  <p:childTnLst>
                                    <p:set>
                                      <p:cBhvr>
                                        <p:cTn dur="1" fill="hold">
                                          <p:stCondLst>
                                            <p:cond delay="0"/>
                                          </p:stCondLst>
                                        </p:cTn>
                                        <p:tgtEl>
                                          <p:spTgt spid="188"/>
                                        </p:tgtEl>
                                        <p:attrNameLst>
                                          <p:attrName>style.visibility</p:attrName>
                                        </p:attrNameLst>
                                      </p:cBhvr>
                                      <p:to>
                                        <p:strVal val="visible"/>
                                      </p:to>
                                    </p:set>
                                    <p:anim calcmode="lin" valueType="num">
                                      <p:cBhvr additive="base">
                                        <p:cTn dur="100"/>
                                        <p:tgtEl>
                                          <p:spTgt spid="188"/>
                                        </p:tgtEl>
                                        <p:attrNameLst>
                                          <p:attrName>ppt_w</p:attrName>
                                        </p:attrNameLst>
                                      </p:cBhvr>
                                      <p:tavLst>
                                        <p:tav fmla="" tm="0">
                                          <p:val>
                                            <p:strVal val="0"/>
                                          </p:val>
                                        </p:tav>
                                        <p:tav fmla="" tm="100000">
                                          <p:val>
                                            <p:strVal val="#ppt_w"/>
                                          </p:val>
                                        </p:tav>
                                      </p:tavLst>
                                    </p:anim>
                                    <p:anim calcmode="lin" valueType="num">
                                      <p:cBhvr additive="base">
                                        <p:cTn dur="100"/>
                                        <p:tgtEl>
                                          <p:spTgt spid="188"/>
                                        </p:tgtEl>
                                        <p:attrNameLst>
                                          <p:attrName>ppt_h</p:attrName>
                                        </p:attrNameLst>
                                      </p:cBhvr>
                                      <p:tavLst>
                                        <p:tav fmla="" tm="0">
                                          <p:val>
                                            <p:strVal val="0"/>
                                          </p:val>
                                        </p:tav>
                                        <p:tav fmla="" tm="100000">
                                          <p:val>
                                            <p:strVal val="#ppt_h"/>
                                          </p:val>
                                        </p:tav>
                                      </p:tavLst>
                                    </p:anim>
                                  </p:childTnLst>
                                </p:cTn>
                              </p:par>
                            </p:childTnLst>
                          </p:cTn>
                        </p:par>
                        <p:par>
                          <p:cTn fill="hold">
                            <p:stCondLst>
                              <p:cond delay="4600"/>
                            </p:stCondLst>
                            <p:childTnLst>
                              <p:par>
                                <p:cTn fill="hold" nodeType="afterEffect" presetClass="entr" presetID="23" presetSubtype="16">
                                  <p:stCondLst>
                                    <p:cond delay="0"/>
                                  </p:stCondLst>
                                  <p:childTnLst>
                                    <p:set>
                                      <p:cBhvr>
                                        <p:cTn dur="1" fill="hold">
                                          <p:stCondLst>
                                            <p:cond delay="0"/>
                                          </p:stCondLst>
                                        </p:cTn>
                                        <p:tgtEl>
                                          <p:spTgt spid="189"/>
                                        </p:tgtEl>
                                        <p:attrNameLst>
                                          <p:attrName>style.visibility</p:attrName>
                                        </p:attrNameLst>
                                      </p:cBhvr>
                                      <p:to>
                                        <p:strVal val="visible"/>
                                      </p:to>
                                    </p:set>
                                    <p:anim calcmode="lin" valueType="num">
                                      <p:cBhvr additive="base">
                                        <p:cTn dur="100"/>
                                        <p:tgtEl>
                                          <p:spTgt spid="189"/>
                                        </p:tgtEl>
                                        <p:attrNameLst>
                                          <p:attrName>ppt_w</p:attrName>
                                        </p:attrNameLst>
                                      </p:cBhvr>
                                      <p:tavLst>
                                        <p:tav fmla="" tm="0">
                                          <p:val>
                                            <p:strVal val="0"/>
                                          </p:val>
                                        </p:tav>
                                        <p:tav fmla="" tm="100000">
                                          <p:val>
                                            <p:strVal val="#ppt_w"/>
                                          </p:val>
                                        </p:tav>
                                      </p:tavLst>
                                    </p:anim>
                                    <p:anim calcmode="lin" valueType="num">
                                      <p:cBhvr additive="base">
                                        <p:cTn dur="100"/>
                                        <p:tgtEl>
                                          <p:spTgt spid="189"/>
                                        </p:tgtEl>
                                        <p:attrNameLst>
                                          <p:attrName>ppt_h</p:attrName>
                                        </p:attrNameLst>
                                      </p:cBhvr>
                                      <p:tavLst>
                                        <p:tav fmla="" tm="0">
                                          <p:val>
                                            <p:strVal val="0"/>
                                          </p:val>
                                        </p:tav>
                                        <p:tav fmla="" tm="100000">
                                          <p:val>
                                            <p:strVal val="#ppt_h"/>
                                          </p:val>
                                        </p:tav>
                                      </p:tavLst>
                                    </p:anim>
                                  </p:childTnLst>
                                </p:cTn>
                              </p:par>
                            </p:childTnLst>
                          </p:cTn>
                        </p:par>
                        <p:par>
                          <p:cTn fill="hold">
                            <p:stCondLst>
                              <p:cond delay="4700"/>
                            </p:stCondLst>
                            <p:childTnLst>
                              <p:par>
                                <p:cTn fill="hold" nodeType="afterEffect" presetClass="entr" presetID="23" presetSubtype="16">
                                  <p:stCondLst>
                                    <p:cond delay="0"/>
                                  </p:stCondLst>
                                  <p:childTnLst>
                                    <p:set>
                                      <p:cBhvr>
                                        <p:cTn dur="1" fill="hold">
                                          <p:stCondLst>
                                            <p:cond delay="0"/>
                                          </p:stCondLst>
                                        </p:cTn>
                                        <p:tgtEl>
                                          <p:spTgt spid="190"/>
                                        </p:tgtEl>
                                        <p:attrNameLst>
                                          <p:attrName>style.visibility</p:attrName>
                                        </p:attrNameLst>
                                      </p:cBhvr>
                                      <p:to>
                                        <p:strVal val="visible"/>
                                      </p:to>
                                    </p:set>
                                    <p:anim calcmode="lin" valueType="num">
                                      <p:cBhvr additive="base">
                                        <p:cTn dur="100"/>
                                        <p:tgtEl>
                                          <p:spTgt spid="190"/>
                                        </p:tgtEl>
                                        <p:attrNameLst>
                                          <p:attrName>ppt_w</p:attrName>
                                        </p:attrNameLst>
                                      </p:cBhvr>
                                      <p:tavLst>
                                        <p:tav fmla="" tm="0">
                                          <p:val>
                                            <p:strVal val="0"/>
                                          </p:val>
                                        </p:tav>
                                        <p:tav fmla="" tm="100000">
                                          <p:val>
                                            <p:strVal val="#ppt_w"/>
                                          </p:val>
                                        </p:tav>
                                      </p:tavLst>
                                    </p:anim>
                                    <p:anim calcmode="lin" valueType="num">
                                      <p:cBhvr additive="base">
                                        <p:cTn dur="100"/>
                                        <p:tgtEl>
                                          <p:spTgt spid="190"/>
                                        </p:tgtEl>
                                        <p:attrNameLst>
                                          <p:attrName>ppt_h</p:attrName>
                                        </p:attrNameLst>
                                      </p:cBhvr>
                                      <p:tavLst>
                                        <p:tav fmla="" tm="0">
                                          <p:val>
                                            <p:strVal val="0"/>
                                          </p:val>
                                        </p:tav>
                                        <p:tav fmla="" tm="100000">
                                          <p:val>
                                            <p:strVal val="#ppt_h"/>
                                          </p:val>
                                        </p:tav>
                                      </p:tavLst>
                                    </p:anim>
                                  </p:childTnLst>
                                </p:cTn>
                              </p:par>
                            </p:childTnLst>
                          </p:cTn>
                        </p:par>
                        <p:par>
                          <p:cTn fill="hold">
                            <p:stCondLst>
                              <p:cond delay="4800"/>
                            </p:stCondLst>
                            <p:childTnLst>
                              <p:par>
                                <p:cTn fill="hold" nodeType="afterEffect" presetClass="entr" presetID="23" presetSubtype="16">
                                  <p:stCondLst>
                                    <p:cond delay="0"/>
                                  </p:stCondLst>
                                  <p:childTnLst>
                                    <p:set>
                                      <p:cBhvr>
                                        <p:cTn dur="1" fill="hold">
                                          <p:stCondLst>
                                            <p:cond delay="0"/>
                                          </p:stCondLst>
                                        </p:cTn>
                                        <p:tgtEl>
                                          <p:spTgt spid="168"/>
                                        </p:tgtEl>
                                        <p:attrNameLst>
                                          <p:attrName>style.visibility</p:attrName>
                                        </p:attrNameLst>
                                      </p:cBhvr>
                                      <p:to>
                                        <p:strVal val="visible"/>
                                      </p:to>
                                    </p:set>
                                    <p:anim calcmode="lin" valueType="num">
                                      <p:cBhvr additive="base">
                                        <p:cTn dur="100"/>
                                        <p:tgtEl>
                                          <p:spTgt spid="168"/>
                                        </p:tgtEl>
                                        <p:attrNameLst>
                                          <p:attrName>ppt_w</p:attrName>
                                        </p:attrNameLst>
                                      </p:cBhvr>
                                      <p:tavLst>
                                        <p:tav fmla="" tm="0">
                                          <p:val>
                                            <p:strVal val="0"/>
                                          </p:val>
                                        </p:tav>
                                        <p:tav fmla="" tm="100000">
                                          <p:val>
                                            <p:strVal val="#ppt_w"/>
                                          </p:val>
                                        </p:tav>
                                      </p:tavLst>
                                    </p:anim>
                                    <p:anim calcmode="lin" valueType="num">
                                      <p:cBhvr additive="base">
                                        <p:cTn dur="100"/>
                                        <p:tgtEl>
                                          <p:spTgt spid="168"/>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1"/>
                                        </p:tgtEl>
                                        <p:attrNameLst>
                                          <p:attrName>style.visibility</p:attrName>
                                        </p:attrNameLst>
                                      </p:cBhvr>
                                      <p:to>
                                        <p:strVal val="visible"/>
                                      </p:to>
                                    </p:set>
                                    <p:animEffect filter="fade" transition="in">
                                      <p:cBhvr>
                                        <p:cTn dur="500"/>
                                        <p:tgtEl>
                                          <p:spTgt spid="19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2"/>
                                        </p:tgtEl>
                                        <p:attrNameLst>
                                          <p:attrName>style.visibility</p:attrName>
                                        </p:attrNameLst>
                                      </p:cBhvr>
                                      <p:to>
                                        <p:strVal val="visible"/>
                                      </p:to>
                                    </p:set>
                                    <p:animEffect filter="fade" transition="in">
                                      <p:cBhvr>
                                        <p:cTn dur="500"/>
                                        <p:tgtEl>
                                          <p:spTgt spid="19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3"/>
                                        </p:tgtEl>
                                        <p:attrNameLst>
                                          <p:attrName>style.visibility</p:attrName>
                                        </p:attrNameLst>
                                      </p:cBhvr>
                                      <p:to>
                                        <p:strVal val="visible"/>
                                      </p:to>
                                    </p:set>
                                    <p:animEffect filter="fade" transition="in">
                                      <p:cBhvr>
                                        <p:cTn dur="500"/>
                                        <p:tgtEl>
                                          <p:spTgt spid="19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00" name="Shape 200"/>
        <p:cNvGrpSpPr/>
        <p:nvPr/>
      </p:nvGrpSpPr>
      <p:grpSpPr>
        <a:xfrm>
          <a:off x="0" y="0"/>
          <a:ext cx="0" cy="0"/>
          <a:chOff x="0" y="0"/>
          <a:chExt cx="0" cy="0"/>
        </a:xfrm>
      </p:grpSpPr>
      <p:sp>
        <p:nvSpPr>
          <p:cNvPr id="201" name="Google Shape;201;p18"/>
          <p:cNvSpPr/>
          <p:nvPr/>
        </p:nvSpPr>
        <p:spPr>
          <a:xfrm>
            <a:off x="2349617" y="2235800"/>
            <a:ext cx="1669800" cy="487500"/>
          </a:xfrm>
          <a:prstGeom prst="rect">
            <a:avLst/>
          </a:prstGeom>
          <a:solidFill>
            <a:srgbClr val="F622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8"/>
          <p:cNvSpPr/>
          <p:nvPr/>
        </p:nvSpPr>
        <p:spPr>
          <a:xfrm>
            <a:off x="1069950" y="2723292"/>
            <a:ext cx="2053200" cy="487500"/>
          </a:xfrm>
          <a:prstGeom prst="rect">
            <a:avLst/>
          </a:prstGeom>
          <a:solidFill>
            <a:srgbClr val="F622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03" name="Google Shape;203;p18"/>
          <p:cNvPicPr preferRelativeResize="0"/>
          <p:nvPr/>
        </p:nvPicPr>
        <p:blipFill rotWithShape="1">
          <a:blip r:embed="rId3">
            <a:alphaModFix/>
          </a:blip>
          <a:srcRect b="0" l="46063" r="31273" t="0"/>
          <a:stretch/>
        </p:blipFill>
        <p:spPr>
          <a:xfrm>
            <a:off x="5956737" y="2685566"/>
            <a:ext cx="801799" cy="985476"/>
          </a:xfrm>
          <a:prstGeom prst="rect">
            <a:avLst/>
          </a:prstGeom>
          <a:noFill/>
          <a:ln>
            <a:noFill/>
          </a:ln>
        </p:spPr>
      </p:pic>
      <p:pic>
        <p:nvPicPr>
          <p:cNvPr id="204" name="Google Shape;204;p18"/>
          <p:cNvPicPr preferRelativeResize="0"/>
          <p:nvPr/>
        </p:nvPicPr>
        <p:blipFill rotWithShape="1">
          <a:blip r:embed="rId3">
            <a:alphaModFix/>
          </a:blip>
          <a:srcRect b="0" l="23401" r="53935" t="0"/>
          <a:stretch/>
        </p:blipFill>
        <p:spPr>
          <a:xfrm>
            <a:off x="5154933" y="2685566"/>
            <a:ext cx="801798" cy="985476"/>
          </a:xfrm>
          <a:prstGeom prst="rect">
            <a:avLst/>
          </a:prstGeom>
          <a:noFill/>
          <a:ln>
            <a:noFill/>
          </a:ln>
        </p:spPr>
      </p:pic>
      <p:pic>
        <p:nvPicPr>
          <p:cNvPr id="205" name="Google Shape;205;p18"/>
          <p:cNvPicPr preferRelativeResize="0"/>
          <p:nvPr/>
        </p:nvPicPr>
        <p:blipFill rotWithShape="1">
          <a:blip r:embed="rId3">
            <a:alphaModFix/>
          </a:blip>
          <a:srcRect b="0" l="69681" r="23639" t="0"/>
          <a:stretch/>
        </p:blipFill>
        <p:spPr>
          <a:xfrm>
            <a:off x="6792311" y="2685566"/>
            <a:ext cx="236317" cy="985476"/>
          </a:xfrm>
          <a:prstGeom prst="rect">
            <a:avLst/>
          </a:prstGeom>
          <a:noFill/>
          <a:ln>
            <a:noFill/>
          </a:ln>
        </p:spPr>
      </p:pic>
      <p:pic>
        <p:nvPicPr>
          <p:cNvPr id="206" name="Google Shape;206;p18"/>
          <p:cNvPicPr preferRelativeResize="0"/>
          <p:nvPr/>
        </p:nvPicPr>
        <p:blipFill rotWithShape="1">
          <a:blip r:embed="rId3">
            <a:alphaModFix/>
          </a:blip>
          <a:srcRect b="0" l="0" r="77337" t="0"/>
          <a:stretch/>
        </p:blipFill>
        <p:spPr>
          <a:xfrm>
            <a:off x="4327032" y="2685566"/>
            <a:ext cx="801799" cy="985476"/>
          </a:xfrm>
          <a:prstGeom prst="rect">
            <a:avLst/>
          </a:prstGeom>
          <a:noFill/>
          <a:ln>
            <a:noFill/>
          </a:ln>
        </p:spPr>
      </p:pic>
      <p:pic>
        <p:nvPicPr>
          <p:cNvPr id="207" name="Google Shape;207;p18"/>
          <p:cNvPicPr preferRelativeResize="0"/>
          <p:nvPr/>
        </p:nvPicPr>
        <p:blipFill rotWithShape="1">
          <a:blip r:embed="rId3">
            <a:alphaModFix/>
          </a:blip>
          <a:srcRect b="0" l="77337" r="0" t="0"/>
          <a:stretch/>
        </p:blipFill>
        <p:spPr>
          <a:xfrm>
            <a:off x="7063175" y="2685566"/>
            <a:ext cx="801799" cy="985476"/>
          </a:xfrm>
          <a:prstGeom prst="rect">
            <a:avLst/>
          </a:prstGeom>
          <a:noFill/>
          <a:ln>
            <a:noFill/>
          </a:ln>
        </p:spPr>
      </p:pic>
      <p:sp>
        <p:nvSpPr>
          <p:cNvPr id="208" name="Google Shape;208;p18"/>
          <p:cNvSpPr txBox="1"/>
          <p:nvPr/>
        </p:nvSpPr>
        <p:spPr>
          <a:xfrm>
            <a:off x="4713450" y="3633650"/>
            <a:ext cx="2765100" cy="538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300">
                <a:solidFill>
                  <a:srgbClr val="4D2F5F"/>
                </a:solidFill>
                <a:latin typeface="Poppins"/>
                <a:ea typeface="Poppins"/>
                <a:cs typeface="Poppins"/>
                <a:sym typeface="Poppins"/>
              </a:rPr>
              <a:t>no-violence app</a:t>
            </a:r>
            <a:endParaRPr sz="900"/>
          </a:p>
        </p:txBody>
      </p:sp>
      <p:sp>
        <p:nvSpPr>
          <p:cNvPr id="209" name="Google Shape;209;p18"/>
          <p:cNvSpPr txBox="1"/>
          <p:nvPr/>
        </p:nvSpPr>
        <p:spPr>
          <a:xfrm>
            <a:off x="76175" y="2102917"/>
            <a:ext cx="4048500" cy="2616600"/>
          </a:xfrm>
          <a:prstGeom prst="rect">
            <a:avLst/>
          </a:prstGeom>
          <a:noFill/>
          <a:ln>
            <a:noFill/>
          </a:ln>
        </p:spPr>
        <p:txBody>
          <a:bodyPr anchorCtr="0" anchor="t" bIns="121900" lIns="121900" spcFirstLastPara="1" rIns="121900" wrap="square" tIns="121900">
            <a:spAutoFit/>
          </a:bodyPr>
          <a:lstStyle/>
          <a:p>
            <a:pPr indent="0" lvl="0" marL="0" rtl="0" algn="r">
              <a:spcBef>
                <a:spcPts val="0"/>
              </a:spcBef>
              <a:spcAft>
                <a:spcPts val="0"/>
              </a:spcAft>
              <a:buNone/>
            </a:pPr>
            <a:r>
              <a:rPr b="1" lang="en" sz="3200">
                <a:solidFill>
                  <a:srgbClr val="4D2F5F"/>
                </a:solidFill>
                <a:latin typeface="Poppins"/>
                <a:ea typeface="Poppins"/>
                <a:cs typeface="Poppins"/>
                <a:sym typeface="Poppins"/>
              </a:rPr>
              <a:t>A </a:t>
            </a:r>
            <a:r>
              <a:rPr b="1" lang="en" sz="3200">
                <a:solidFill>
                  <a:schemeClr val="lt1"/>
                </a:solidFill>
                <a:latin typeface="Poppins"/>
                <a:ea typeface="Poppins"/>
                <a:cs typeface="Poppins"/>
                <a:sym typeface="Poppins"/>
              </a:rPr>
              <a:t>friendly</a:t>
            </a:r>
            <a:endParaRPr b="1" sz="3200">
              <a:solidFill>
                <a:schemeClr val="lt1"/>
              </a:solidFill>
              <a:latin typeface="Poppins"/>
              <a:ea typeface="Poppins"/>
              <a:cs typeface="Poppins"/>
              <a:sym typeface="Poppins"/>
            </a:endParaRPr>
          </a:p>
          <a:p>
            <a:pPr indent="0" lvl="0" marL="0" rtl="0" algn="r">
              <a:spcBef>
                <a:spcPts val="0"/>
              </a:spcBef>
              <a:spcAft>
                <a:spcPts val="0"/>
              </a:spcAft>
              <a:buNone/>
            </a:pPr>
            <a:r>
              <a:rPr b="1" lang="en" sz="3200">
                <a:solidFill>
                  <a:schemeClr val="lt1"/>
                </a:solidFill>
                <a:latin typeface="Poppins"/>
                <a:ea typeface="Poppins"/>
                <a:cs typeface="Poppins"/>
                <a:sym typeface="Poppins"/>
              </a:rPr>
              <a:t>r</a:t>
            </a:r>
            <a:r>
              <a:rPr b="1" lang="en" sz="3200">
                <a:solidFill>
                  <a:schemeClr val="lt1"/>
                </a:solidFill>
                <a:latin typeface="Poppins"/>
                <a:ea typeface="Poppins"/>
                <a:cs typeface="Poppins"/>
                <a:sym typeface="Poppins"/>
              </a:rPr>
              <a:t>eporting</a:t>
            </a:r>
            <a:r>
              <a:rPr b="1" lang="en" sz="3200">
                <a:solidFill>
                  <a:srgbClr val="4D2F5F"/>
                </a:solidFill>
                <a:latin typeface="Poppins"/>
                <a:ea typeface="Poppins"/>
                <a:cs typeface="Poppins"/>
                <a:sym typeface="Poppins"/>
              </a:rPr>
              <a:t> app</a:t>
            </a:r>
            <a:endParaRPr b="1" sz="3200">
              <a:solidFill>
                <a:srgbClr val="4D2F5F"/>
              </a:solidFill>
              <a:latin typeface="Poppins"/>
              <a:ea typeface="Poppins"/>
              <a:cs typeface="Poppins"/>
              <a:sym typeface="Poppins"/>
            </a:endParaRPr>
          </a:p>
          <a:p>
            <a:pPr indent="0" lvl="0" marL="0" rtl="0" algn="r">
              <a:spcBef>
                <a:spcPts val="0"/>
              </a:spcBef>
              <a:spcAft>
                <a:spcPts val="0"/>
              </a:spcAft>
              <a:buNone/>
            </a:pPr>
            <a:r>
              <a:t/>
            </a:r>
            <a:endParaRPr b="1" sz="1200">
              <a:solidFill>
                <a:srgbClr val="4D2F5F"/>
              </a:solidFill>
              <a:latin typeface="Poppins"/>
              <a:ea typeface="Poppins"/>
              <a:cs typeface="Poppins"/>
              <a:sym typeface="Poppins"/>
            </a:endParaRPr>
          </a:p>
          <a:p>
            <a:pPr indent="0" lvl="0" marL="0" rtl="0" algn="r">
              <a:spcBef>
                <a:spcPts val="0"/>
              </a:spcBef>
              <a:spcAft>
                <a:spcPts val="0"/>
              </a:spcAft>
              <a:buNone/>
            </a:pPr>
            <a:r>
              <a:rPr lang="en" sz="2600">
                <a:solidFill>
                  <a:srgbClr val="4D2F5F"/>
                </a:solidFill>
                <a:latin typeface="Poppins Medium"/>
                <a:ea typeface="Poppins Medium"/>
                <a:cs typeface="Poppins Medium"/>
                <a:sym typeface="Poppins Medium"/>
              </a:rPr>
              <a:t>f</a:t>
            </a:r>
            <a:r>
              <a:rPr lang="en" sz="2600">
                <a:solidFill>
                  <a:srgbClr val="4D2F5F"/>
                </a:solidFill>
                <a:latin typeface="Poppins Medium"/>
                <a:ea typeface="Poppins Medium"/>
                <a:cs typeface="Poppins Medium"/>
                <a:sym typeface="Poppins Medium"/>
              </a:rPr>
              <a:t>or any </a:t>
            </a:r>
            <a:r>
              <a:rPr lang="en" sz="2600">
                <a:solidFill>
                  <a:srgbClr val="4D2F5F"/>
                </a:solidFill>
                <a:latin typeface="Poppins Medium"/>
                <a:ea typeface="Poppins Medium"/>
                <a:cs typeface="Poppins Medium"/>
                <a:sym typeface="Poppins Medium"/>
              </a:rPr>
              <a:t>inappropriate</a:t>
            </a:r>
            <a:r>
              <a:rPr lang="en" sz="2600">
                <a:solidFill>
                  <a:srgbClr val="4D2F5F"/>
                </a:solidFill>
                <a:latin typeface="Poppins Medium"/>
                <a:ea typeface="Poppins Medium"/>
                <a:cs typeface="Poppins Medium"/>
                <a:sym typeface="Poppins Medium"/>
              </a:rPr>
              <a:t> acts to woman &amp; child using chatbot</a:t>
            </a:r>
            <a:r>
              <a:rPr lang="en" sz="2600">
                <a:solidFill>
                  <a:srgbClr val="48BBF3"/>
                </a:solidFill>
                <a:latin typeface="Poppins SemiBold"/>
                <a:ea typeface="Poppins SemiBold"/>
                <a:cs typeface="Poppins SemiBold"/>
                <a:sym typeface="Poppins SemiBold"/>
              </a:rPr>
              <a:t>.</a:t>
            </a:r>
            <a:endParaRPr sz="2600">
              <a:solidFill>
                <a:srgbClr val="48BBF3"/>
              </a:solidFill>
              <a:latin typeface="Poppins SemiBold"/>
              <a:ea typeface="Poppins SemiBold"/>
              <a:cs typeface="Poppins SemiBold"/>
              <a:sym typeface="Poppins SemiBold"/>
            </a:endParaRPr>
          </a:p>
        </p:txBody>
      </p:sp>
      <p:pic>
        <p:nvPicPr>
          <p:cNvPr id="210" name="Google Shape;210;p18"/>
          <p:cNvPicPr preferRelativeResize="0"/>
          <p:nvPr/>
        </p:nvPicPr>
        <p:blipFill rotWithShape="1">
          <a:blip r:embed="rId4">
            <a:alphaModFix/>
          </a:blip>
          <a:srcRect b="33612" l="0" r="0" t="0"/>
          <a:stretch/>
        </p:blipFill>
        <p:spPr>
          <a:xfrm>
            <a:off x="7639925" y="2507575"/>
            <a:ext cx="3132175" cy="4350425"/>
          </a:xfrm>
          <a:prstGeom prst="rect">
            <a:avLst/>
          </a:prstGeom>
          <a:noFill/>
          <a:ln>
            <a:noFill/>
          </a:ln>
        </p:spPr>
      </p:pic>
      <p:pic>
        <p:nvPicPr>
          <p:cNvPr id="211" name="Google Shape;211;p18"/>
          <p:cNvPicPr preferRelativeResize="0"/>
          <p:nvPr/>
        </p:nvPicPr>
        <p:blipFill rotWithShape="1">
          <a:blip r:embed="rId5">
            <a:alphaModFix/>
          </a:blip>
          <a:srcRect b="25606" l="0" r="0" t="0"/>
          <a:stretch/>
        </p:blipFill>
        <p:spPr>
          <a:xfrm>
            <a:off x="4166025" y="941457"/>
            <a:ext cx="3803326" cy="5919748"/>
          </a:xfrm>
          <a:prstGeom prst="rect">
            <a:avLst/>
          </a:prstGeom>
          <a:noFill/>
          <a:ln>
            <a:noFill/>
          </a:ln>
        </p:spPr>
      </p:pic>
    </p:spTree>
  </p:cSld>
  <p:clrMapOvr>
    <a:masterClrMapping/>
  </p:clrMapOvr>
  <mc:AlternateContent>
    <mc:Choice Requires="p14">
      <p:transition spd="slow" p14:dur="1000">
        <p:fade thruBlk="1"/>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203"/>
                                        </p:tgtEl>
                                        <p:attrNameLst>
                                          <p:attrName>style.visibility</p:attrName>
                                        </p:attrNameLst>
                                      </p:cBhvr>
                                      <p:to>
                                        <p:strVal val="visible"/>
                                      </p:to>
                                    </p:set>
                                    <p:animEffect filter="fade" transition="in">
                                      <p:cBhvr>
                                        <p:cTn dur="400"/>
                                        <p:tgtEl>
                                          <p:spTgt spid="203"/>
                                        </p:tgtEl>
                                      </p:cBhvr>
                                    </p:animEffect>
                                  </p:childTnLst>
                                </p:cTn>
                              </p:par>
                            </p:childTnLst>
                          </p:cTn>
                        </p:par>
                        <p:par>
                          <p:cTn fill="hold">
                            <p:stCondLst>
                              <p:cond delay="400"/>
                            </p:stCondLst>
                            <p:childTnLst>
                              <p:par>
                                <p:cTn fill="hold" nodeType="afterEffect" presetClass="entr" presetID="10" presetSubtype="0">
                                  <p:stCondLst>
                                    <p:cond delay="0"/>
                                  </p:stCondLst>
                                  <p:childTnLst>
                                    <p:set>
                                      <p:cBhvr>
                                        <p:cTn dur="1" fill="hold">
                                          <p:stCondLst>
                                            <p:cond delay="0"/>
                                          </p:stCondLst>
                                        </p:cTn>
                                        <p:tgtEl>
                                          <p:spTgt spid="204"/>
                                        </p:tgtEl>
                                        <p:attrNameLst>
                                          <p:attrName>style.visibility</p:attrName>
                                        </p:attrNameLst>
                                      </p:cBhvr>
                                      <p:to>
                                        <p:strVal val="visible"/>
                                      </p:to>
                                    </p:set>
                                    <p:animEffect filter="fade" transition="in">
                                      <p:cBhvr>
                                        <p:cTn dur="500"/>
                                        <p:tgtEl>
                                          <p:spTgt spid="204"/>
                                        </p:tgtEl>
                                      </p:cBhvr>
                                    </p:animEffect>
                                  </p:childTnLst>
                                </p:cTn>
                              </p:par>
                              <p:par>
                                <p:cTn fill="hold" nodeType="withEffect" presetClass="entr" presetID="10" presetSubtype="0">
                                  <p:stCondLst>
                                    <p:cond delay="0"/>
                                  </p:stCondLst>
                                  <p:childTnLst>
                                    <p:set>
                                      <p:cBhvr>
                                        <p:cTn dur="1" fill="hold">
                                          <p:stCondLst>
                                            <p:cond delay="0"/>
                                          </p:stCondLst>
                                        </p:cTn>
                                        <p:tgtEl>
                                          <p:spTgt spid="205"/>
                                        </p:tgtEl>
                                        <p:attrNameLst>
                                          <p:attrName>style.visibility</p:attrName>
                                        </p:attrNameLst>
                                      </p:cBhvr>
                                      <p:to>
                                        <p:strVal val="visible"/>
                                      </p:to>
                                    </p:set>
                                    <p:animEffect filter="fade" transition="in">
                                      <p:cBhvr>
                                        <p:cTn dur="500"/>
                                        <p:tgtEl>
                                          <p:spTgt spid="205"/>
                                        </p:tgtEl>
                                      </p:cBhvr>
                                    </p:animEffect>
                                  </p:childTnLst>
                                </p:cTn>
                              </p:par>
                            </p:childTnLst>
                          </p:cTn>
                        </p:par>
                        <p:par>
                          <p:cTn fill="hold">
                            <p:stCondLst>
                              <p:cond delay="900"/>
                            </p:stCondLst>
                            <p:childTnLst>
                              <p:par>
                                <p:cTn fill="hold" nodeType="afterEffect" presetClass="entr" presetID="10" presetSubtype="0">
                                  <p:stCondLst>
                                    <p:cond delay="0"/>
                                  </p:stCondLst>
                                  <p:childTnLst>
                                    <p:set>
                                      <p:cBhvr>
                                        <p:cTn dur="1" fill="hold">
                                          <p:stCondLst>
                                            <p:cond delay="0"/>
                                          </p:stCondLst>
                                        </p:cTn>
                                        <p:tgtEl>
                                          <p:spTgt spid="206"/>
                                        </p:tgtEl>
                                        <p:attrNameLst>
                                          <p:attrName>style.visibility</p:attrName>
                                        </p:attrNameLst>
                                      </p:cBhvr>
                                      <p:to>
                                        <p:strVal val="visible"/>
                                      </p:to>
                                    </p:set>
                                    <p:animEffect filter="fade" transition="in">
                                      <p:cBhvr>
                                        <p:cTn dur="600"/>
                                        <p:tgtEl>
                                          <p:spTgt spid="206"/>
                                        </p:tgtEl>
                                      </p:cBhvr>
                                    </p:animEffect>
                                  </p:childTnLst>
                                </p:cTn>
                              </p:par>
                              <p:par>
                                <p:cTn fill="hold" nodeType="withEffect" presetClass="entr" presetID="10" presetSubtype="0">
                                  <p:stCondLst>
                                    <p:cond delay="0"/>
                                  </p:stCondLst>
                                  <p:childTnLst>
                                    <p:set>
                                      <p:cBhvr>
                                        <p:cTn dur="1" fill="hold">
                                          <p:stCondLst>
                                            <p:cond delay="0"/>
                                          </p:stCondLst>
                                        </p:cTn>
                                        <p:tgtEl>
                                          <p:spTgt spid="207"/>
                                        </p:tgtEl>
                                        <p:attrNameLst>
                                          <p:attrName>style.visibility</p:attrName>
                                        </p:attrNameLst>
                                      </p:cBhvr>
                                      <p:to>
                                        <p:strVal val="visible"/>
                                      </p:to>
                                    </p:set>
                                    <p:animEffect filter="fade" transition="in">
                                      <p:cBhvr>
                                        <p:cTn dur="600"/>
                                        <p:tgtEl>
                                          <p:spTgt spid="207"/>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208"/>
                                        </p:tgtEl>
                                        <p:attrNameLst>
                                          <p:attrName>style.visibility</p:attrName>
                                        </p:attrNameLst>
                                      </p:cBhvr>
                                      <p:to>
                                        <p:strVal val="visible"/>
                                      </p:to>
                                    </p:set>
                                    <p:animEffect filter="fade" transition="in">
                                      <p:cBhvr>
                                        <p:cTn dur="800"/>
                                        <p:tgtEl>
                                          <p:spTgt spid="20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11"/>
                                        </p:tgtEl>
                                        <p:attrNameLst>
                                          <p:attrName>style.visibility</p:attrName>
                                        </p:attrNameLst>
                                      </p:cBhvr>
                                      <p:to>
                                        <p:strVal val="visible"/>
                                      </p:to>
                                    </p:set>
                                    <p:anim calcmode="lin" valueType="num">
                                      <p:cBhvr additive="base">
                                        <p:cTn dur="500"/>
                                        <p:tgtEl>
                                          <p:spTgt spid="211"/>
                                        </p:tgtEl>
                                        <p:attrNameLst>
                                          <p:attrName>ppt_y</p:attrName>
                                        </p:attrNameLst>
                                      </p:cBhvr>
                                      <p:tavLst>
                                        <p:tav fmla="" tm="0">
                                          <p:val>
                                            <p:strVal val="#ppt_y+1"/>
                                          </p:val>
                                        </p:tav>
                                        <p:tav fmla="" tm="100000">
                                          <p:val>
                                            <p:strVal val="#ppt_y"/>
                                          </p:val>
                                        </p:tav>
                                      </p:tavLst>
                                    </p:anim>
                                  </p:childTnLst>
                                </p:cTn>
                              </p:par>
                            </p:childTnLst>
                          </p:cTn>
                        </p:par>
                        <p:par>
                          <p:cTn fill="hold">
                            <p:stCondLst>
                              <p:cond delay="500"/>
                            </p:stCondLst>
                            <p:childTnLst>
                              <p:par>
                                <p:cTn fill="hold" nodeType="afterEffect" presetClass="entr" presetID="2" presetSubtype="4">
                                  <p:stCondLst>
                                    <p:cond delay="0"/>
                                  </p:stCondLst>
                                  <p:childTnLst>
                                    <p:set>
                                      <p:cBhvr>
                                        <p:cTn dur="1" fill="hold">
                                          <p:stCondLst>
                                            <p:cond delay="0"/>
                                          </p:stCondLst>
                                        </p:cTn>
                                        <p:tgtEl>
                                          <p:spTgt spid="210"/>
                                        </p:tgtEl>
                                        <p:attrNameLst>
                                          <p:attrName>style.visibility</p:attrName>
                                        </p:attrNameLst>
                                      </p:cBhvr>
                                      <p:to>
                                        <p:strVal val="visible"/>
                                      </p:to>
                                    </p:set>
                                    <p:anim calcmode="lin" valueType="num">
                                      <p:cBhvr additive="base">
                                        <p:cTn dur="500"/>
                                        <p:tgtEl>
                                          <p:spTgt spid="210"/>
                                        </p:tgtEl>
                                        <p:attrNameLst>
                                          <p:attrName>ppt_y</p:attrName>
                                        </p:attrNameLst>
                                      </p:cBhvr>
                                      <p:tavLst>
                                        <p:tav fmla="" tm="0">
                                          <p:val>
                                            <p:strVal val="#ppt_y+1"/>
                                          </p:val>
                                        </p:tav>
                                        <p:tav fmla="" tm="100000">
                                          <p:val>
                                            <p:strVal val="#ppt_y"/>
                                          </p:val>
                                        </p:tav>
                                      </p:tavLst>
                                    </p:anim>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01"/>
                                        </p:tgtEl>
                                        <p:attrNameLst>
                                          <p:attrName>style.visibility</p:attrName>
                                        </p:attrNameLst>
                                      </p:cBhvr>
                                      <p:to>
                                        <p:strVal val="visible"/>
                                      </p:to>
                                    </p:set>
                                    <p:animEffect filter="fade" transition="in">
                                      <p:cBhvr>
                                        <p:cTn dur="300"/>
                                        <p:tgtEl>
                                          <p:spTgt spid="201"/>
                                        </p:tgtEl>
                                      </p:cBhvr>
                                    </p:animEffect>
                                  </p:childTnLst>
                                </p:cTn>
                              </p:par>
                              <p:par>
                                <p:cTn fill="hold" nodeType="withEffect" presetClass="entr" presetID="10" presetSubtype="0">
                                  <p:stCondLst>
                                    <p:cond delay="0"/>
                                  </p:stCondLst>
                                  <p:childTnLst>
                                    <p:set>
                                      <p:cBhvr>
                                        <p:cTn dur="1" fill="hold">
                                          <p:stCondLst>
                                            <p:cond delay="0"/>
                                          </p:stCondLst>
                                        </p:cTn>
                                        <p:tgtEl>
                                          <p:spTgt spid="202"/>
                                        </p:tgtEl>
                                        <p:attrNameLst>
                                          <p:attrName>style.visibility</p:attrName>
                                        </p:attrNameLst>
                                      </p:cBhvr>
                                      <p:to>
                                        <p:strVal val="visible"/>
                                      </p:to>
                                    </p:set>
                                    <p:animEffect filter="fade" transition="in">
                                      <p:cBhvr>
                                        <p:cTn dur="300"/>
                                        <p:tgtEl>
                                          <p:spTgt spid="202"/>
                                        </p:tgtEl>
                                      </p:cBhvr>
                                    </p:animEffect>
                                  </p:childTnLst>
                                </p:cTn>
                              </p:par>
                              <p:par>
                                <p:cTn fill="hold" nodeType="withEffect" presetClass="entr" presetID="10" presetSubtype="0">
                                  <p:stCondLst>
                                    <p:cond delay="0"/>
                                  </p:stCondLst>
                                  <p:childTnLst>
                                    <p:set>
                                      <p:cBhvr>
                                        <p:cTn dur="1" fill="hold">
                                          <p:stCondLst>
                                            <p:cond delay="0"/>
                                          </p:stCondLst>
                                        </p:cTn>
                                        <p:tgtEl>
                                          <p:spTgt spid="209"/>
                                        </p:tgtEl>
                                        <p:attrNameLst>
                                          <p:attrName>style.visibility</p:attrName>
                                        </p:attrNameLst>
                                      </p:cBhvr>
                                      <p:to>
                                        <p:strVal val="visible"/>
                                      </p:to>
                                    </p:set>
                                    <p:animEffect filter="fade" transition="in">
                                      <p:cBhvr>
                                        <p:cTn dur="300"/>
                                        <p:tgtEl>
                                          <p:spTgt spid="20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15" name="Shape 215"/>
        <p:cNvGrpSpPr/>
        <p:nvPr/>
      </p:nvGrpSpPr>
      <p:grpSpPr>
        <a:xfrm>
          <a:off x="0" y="0"/>
          <a:ext cx="0" cy="0"/>
          <a:chOff x="0" y="0"/>
          <a:chExt cx="0" cy="0"/>
        </a:xfrm>
      </p:grpSpPr>
      <p:sp>
        <p:nvSpPr>
          <p:cNvPr id="216" name="Google Shape;216;p19"/>
          <p:cNvSpPr/>
          <p:nvPr/>
        </p:nvSpPr>
        <p:spPr>
          <a:xfrm>
            <a:off x="0" y="0"/>
            <a:ext cx="6632700" cy="6858000"/>
          </a:xfrm>
          <a:prstGeom prst="parallelogram">
            <a:avLst>
              <a:gd fmla="val 31484" name="adj"/>
            </a:avLst>
          </a:prstGeom>
          <a:solidFill>
            <a:srgbClr val="4D2F5F"/>
          </a:solidFill>
          <a:ln>
            <a:noFill/>
          </a:ln>
          <a:effectLst>
            <a:outerShdw blurRad="57150" rotWithShape="0" algn="bl" dir="5400000" dist="19050">
              <a:srgbClr val="000000">
                <a:alpha val="34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pic>
        <p:nvPicPr>
          <p:cNvPr id="217" name="Google Shape;217;p19"/>
          <p:cNvPicPr preferRelativeResize="0"/>
          <p:nvPr/>
        </p:nvPicPr>
        <p:blipFill>
          <a:blip r:embed="rId3">
            <a:alphaModFix/>
          </a:blip>
          <a:stretch>
            <a:fillRect/>
          </a:stretch>
        </p:blipFill>
        <p:spPr>
          <a:xfrm>
            <a:off x="560585" y="5981675"/>
            <a:ext cx="1479419" cy="412126"/>
          </a:xfrm>
          <a:prstGeom prst="rect">
            <a:avLst/>
          </a:prstGeom>
          <a:noFill/>
          <a:ln>
            <a:noFill/>
          </a:ln>
        </p:spPr>
      </p:pic>
      <p:pic>
        <p:nvPicPr>
          <p:cNvPr id="218" name="Google Shape;218;p19"/>
          <p:cNvPicPr preferRelativeResize="0"/>
          <p:nvPr/>
        </p:nvPicPr>
        <p:blipFill>
          <a:blip r:embed="rId4">
            <a:alphaModFix/>
          </a:blip>
          <a:stretch>
            <a:fillRect/>
          </a:stretch>
        </p:blipFill>
        <p:spPr>
          <a:xfrm>
            <a:off x="2965779" y="899695"/>
            <a:ext cx="2541575" cy="5366129"/>
          </a:xfrm>
          <a:prstGeom prst="rect">
            <a:avLst/>
          </a:prstGeom>
          <a:noFill/>
          <a:ln>
            <a:noFill/>
          </a:ln>
        </p:spPr>
      </p:pic>
      <p:pic>
        <p:nvPicPr>
          <p:cNvPr id="219" name="Google Shape;219;p19"/>
          <p:cNvPicPr preferRelativeResize="0"/>
          <p:nvPr/>
        </p:nvPicPr>
        <p:blipFill>
          <a:blip r:embed="rId5">
            <a:alphaModFix/>
          </a:blip>
          <a:stretch>
            <a:fillRect/>
          </a:stretch>
        </p:blipFill>
        <p:spPr>
          <a:xfrm>
            <a:off x="3003450" y="2506130"/>
            <a:ext cx="2442725" cy="1959950"/>
          </a:xfrm>
          <a:prstGeom prst="rect">
            <a:avLst/>
          </a:prstGeom>
          <a:noFill/>
          <a:ln>
            <a:noFill/>
          </a:ln>
        </p:spPr>
      </p:pic>
      <p:sp>
        <p:nvSpPr>
          <p:cNvPr id="220" name="Google Shape;220;p19"/>
          <p:cNvSpPr/>
          <p:nvPr/>
        </p:nvSpPr>
        <p:spPr>
          <a:xfrm>
            <a:off x="4342775" y="4333350"/>
            <a:ext cx="1103400" cy="235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9"/>
          <p:cNvSpPr txBox="1"/>
          <p:nvPr/>
        </p:nvSpPr>
        <p:spPr>
          <a:xfrm>
            <a:off x="6979975" y="1011000"/>
            <a:ext cx="4081500" cy="754200"/>
          </a:xfrm>
          <a:prstGeom prst="rect">
            <a:avLst/>
          </a:prstGeom>
          <a:noFill/>
          <a:ln>
            <a:noFill/>
          </a:ln>
        </p:spPr>
        <p:txBody>
          <a:bodyPr anchorCtr="0" anchor="t" bIns="121900" lIns="121900" spcFirstLastPara="1" rIns="121900" wrap="square" tIns="121900">
            <a:spAutoFit/>
          </a:bodyPr>
          <a:lstStyle/>
          <a:p>
            <a:pPr indent="0" lvl="0" marL="0" rtl="0" algn="ctr">
              <a:spcBef>
                <a:spcPts val="0"/>
              </a:spcBef>
              <a:spcAft>
                <a:spcPts val="0"/>
              </a:spcAft>
              <a:buNone/>
            </a:pPr>
            <a:r>
              <a:rPr lang="en" sz="3300">
                <a:solidFill>
                  <a:srgbClr val="4D2F5F"/>
                </a:solidFill>
                <a:latin typeface="Poppins"/>
                <a:ea typeface="Poppins"/>
                <a:cs typeface="Poppins"/>
                <a:sym typeface="Poppins"/>
              </a:rPr>
              <a:t>Our</a:t>
            </a:r>
            <a:r>
              <a:rPr b="1" lang="en" sz="3300">
                <a:solidFill>
                  <a:srgbClr val="4D2F5F"/>
                </a:solidFill>
                <a:latin typeface="Poppins"/>
                <a:ea typeface="Poppins"/>
                <a:cs typeface="Poppins"/>
                <a:sym typeface="Poppins"/>
              </a:rPr>
              <a:t> goals</a:t>
            </a:r>
            <a:endParaRPr sz="3300">
              <a:solidFill>
                <a:srgbClr val="4D2F5F"/>
              </a:solidFill>
              <a:latin typeface="Poppins"/>
              <a:ea typeface="Poppins"/>
              <a:cs typeface="Poppins"/>
              <a:sym typeface="Poppins"/>
            </a:endParaRPr>
          </a:p>
        </p:txBody>
      </p:sp>
      <p:sp>
        <p:nvSpPr>
          <p:cNvPr id="222" name="Google Shape;222;p19"/>
          <p:cNvSpPr/>
          <p:nvPr/>
        </p:nvSpPr>
        <p:spPr>
          <a:xfrm>
            <a:off x="9167225" y="3910467"/>
            <a:ext cx="1894500" cy="1894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9"/>
          <p:cNvSpPr/>
          <p:nvPr/>
        </p:nvSpPr>
        <p:spPr>
          <a:xfrm>
            <a:off x="6979975" y="3910467"/>
            <a:ext cx="1894500" cy="1894500"/>
          </a:xfrm>
          <a:prstGeom prst="ellipse">
            <a:avLst/>
          </a:prstGeom>
          <a:gradFill>
            <a:gsLst>
              <a:gs pos="0">
                <a:srgbClr val="48BBF3"/>
              </a:gs>
              <a:gs pos="100000">
                <a:schemeClr val="accent1"/>
              </a:gs>
            </a:gsLst>
            <a:lin ang="5400700" scaled="0"/>
          </a:gradFill>
          <a:ln>
            <a:noFill/>
          </a:ln>
          <a:effectLst>
            <a:outerShdw blurRad="142875" rotWithShape="0" algn="bl" dir="2700000" dist="47625">
              <a:srgbClr val="000000">
                <a:alpha val="1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19"/>
          <p:cNvSpPr/>
          <p:nvPr/>
        </p:nvSpPr>
        <p:spPr>
          <a:xfrm>
            <a:off x="9166157" y="3913815"/>
            <a:ext cx="1894500" cy="1894500"/>
          </a:xfrm>
          <a:prstGeom prst="ellipse">
            <a:avLst/>
          </a:prstGeom>
          <a:gradFill>
            <a:gsLst>
              <a:gs pos="0">
                <a:srgbClr val="C68EC0"/>
              </a:gs>
              <a:gs pos="100000">
                <a:srgbClr val="AC5BA4"/>
              </a:gs>
            </a:gsLst>
            <a:lin ang="5400700" scaled="0"/>
          </a:gradFill>
          <a:ln>
            <a:noFill/>
          </a:ln>
          <a:effectLst>
            <a:outerShdw blurRad="142875" rotWithShape="0" algn="bl" dir="2700000" dist="47625">
              <a:srgbClr val="000000">
                <a:alpha val="1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9"/>
          <p:cNvSpPr/>
          <p:nvPr/>
        </p:nvSpPr>
        <p:spPr>
          <a:xfrm>
            <a:off x="8072532" y="2019656"/>
            <a:ext cx="1894500" cy="1894500"/>
          </a:xfrm>
          <a:prstGeom prst="ellipse">
            <a:avLst/>
          </a:prstGeom>
          <a:gradFill>
            <a:gsLst>
              <a:gs pos="0">
                <a:srgbClr val="F62254"/>
              </a:gs>
              <a:gs pos="63000">
                <a:srgbClr val="DD204D"/>
              </a:gs>
              <a:gs pos="100000">
                <a:srgbClr val="C31E45"/>
              </a:gs>
            </a:gsLst>
            <a:lin ang="5400012" scaled="0"/>
          </a:gradFill>
          <a:ln>
            <a:noFill/>
          </a:ln>
          <a:effectLst>
            <a:outerShdw blurRad="142875" rotWithShape="0" algn="bl" dir="2700000" dist="47625">
              <a:srgbClr val="000000">
                <a:alpha val="1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9"/>
          <p:cNvSpPr txBox="1"/>
          <p:nvPr/>
        </p:nvSpPr>
        <p:spPr>
          <a:xfrm>
            <a:off x="8040950" y="2437367"/>
            <a:ext cx="1957500" cy="738900"/>
          </a:xfrm>
          <a:prstGeom prst="rect">
            <a:avLst/>
          </a:prstGeom>
          <a:noFill/>
          <a:ln>
            <a:noFill/>
          </a:ln>
        </p:spPr>
        <p:txBody>
          <a:bodyPr anchorCtr="0" anchor="t" bIns="121900" lIns="121900" spcFirstLastPara="1" rIns="121900" wrap="square" tIns="121900">
            <a:spAutoFit/>
          </a:bodyPr>
          <a:lstStyle/>
          <a:p>
            <a:pPr indent="0" lvl="0" marL="0" rtl="0" algn="ctr">
              <a:lnSpc>
                <a:spcPct val="115000"/>
              </a:lnSpc>
              <a:spcBef>
                <a:spcPts val="0"/>
              </a:spcBef>
              <a:spcAft>
                <a:spcPts val="0"/>
              </a:spcAft>
              <a:buNone/>
            </a:pPr>
            <a:r>
              <a:rPr lang="en" sz="3200">
                <a:solidFill>
                  <a:schemeClr val="lt1"/>
                </a:solidFill>
                <a:latin typeface="Poppins SemiBold"/>
                <a:ea typeface="Poppins SemiBold"/>
                <a:cs typeface="Poppins SemiBold"/>
                <a:sym typeface="Poppins SemiBold"/>
              </a:rPr>
              <a:t>faster</a:t>
            </a:r>
            <a:endParaRPr sz="3200">
              <a:solidFill>
                <a:schemeClr val="lt1"/>
              </a:solidFill>
              <a:latin typeface="Poppins SemiBold"/>
              <a:ea typeface="Poppins SemiBold"/>
              <a:cs typeface="Poppins SemiBold"/>
              <a:sym typeface="Poppins SemiBold"/>
            </a:endParaRPr>
          </a:p>
        </p:txBody>
      </p:sp>
      <p:sp>
        <p:nvSpPr>
          <p:cNvPr id="227" name="Google Shape;227;p19"/>
          <p:cNvSpPr txBox="1"/>
          <p:nvPr/>
        </p:nvSpPr>
        <p:spPr>
          <a:xfrm>
            <a:off x="6948475" y="4328217"/>
            <a:ext cx="1957500" cy="738900"/>
          </a:xfrm>
          <a:prstGeom prst="rect">
            <a:avLst/>
          </a:prstGeom>
          <a:noFill/>
          <a:ln>
            <a:noFill/>
          </a:ln>
        </p:spPr>
        <p:txBody>
          <a:bodyPr anchorCtr="0" anchor="t" bIns="121900" lIns="121900" spcFirstLastPara="1" rIns="121900" wrap="square" tIns="121900">
            <a:spAutoFit/>
          </a:bodyPr>
          <a:lstStyle/>
          <a:p>
            <a:pPr indent="0" lvl="0" marL="0" rtl="0" algn="ctr">
              <a:lnSpc>
                <a:spcPct val="115000"/>
              </a:lnSpc>
              <a:spcBef>
                <a:spcPts val="0"/>
              </a:spcBef>
              <a:spcAft>
                <a:spcPts val="0"/>
              </a:spcAft>
              <a:buNone/>
            </a:pPr>
            <a:r>
              <a:rPr lang="en" sz="3200">
                <a:solidFill>
                  <a:schemeClr val="lt1"/>
                </a:solidFill>
                <a:latin typeface="Poppins SemiBold"/>
                <a:ea typeface="Poppins SemiBold"/>
                <a:cs typeface="Poppins SemiBold"/>
                <a:sym typeface="Poppins SemiBold"/>
              </a:rPr>
              <a:t>smarter</a:t>
            </a:r>
            <a:endParaRPr sz="3200">
              <a:solidFill>
                <a:schemeClr val="lt1"/>
              </a:solidFill>
              <a:latin typeface="Poppins SemiBold"/>
              <a:ea typeface="Poppins SemiBold"/>
              <a:cs typeface="Poppins SemiBold"/>
              <a:sym typeface="Poppins SemiBold"/>
            </a:endParaRPr>
          </a:p>
        </p:txBody>
      </p:sp>
      <p:sp>
        <p:nvSpPr>
          <p:cNvPr id="228" name="Google Shape;228;p19"/>
          <p:cNvSpPr txBox="1"/>
          <p:nvPr/>
        </p:nvSpPr>
        <p:spPr>
          <a:xfrm>
            <a:off x="9134625" y="4331542"/>
            <a:ext cx="1957500" cy="738900"/>
          </a:xfrm>
          <a:prstGeom prst="rect">
            <a:avLst/>
          </a:prstGeom>
          <a:noFill/>
          <a:ln>
            <a:noFill/>
          </a:ln>
        </p:spPr>
        <p:txBody>
          <a:bodyPr anchorCtr="0" anchor="t" bIns="121900" lIns="121900" spcFirstLastPara="1" rIns="121900" wrap="square" tIns="121900">
            <a:spAutoFit/>
          </a:bodyPr>
          <a:lstStyle/>
          <a:p>
            <a:pPr indent="0" lvl="0" marL="0" rtl="0" algn="ctr">
              <a:lnSpc>
                <a:spcPct val="115000"/>
              </a:lnSpc>
              <a:spcBef>
                <a:spcPts val="0"/>
              </a:spcBef>
              <a:spcAft>
                <a:spcPts val="0"/>
              </a:spcAft>
              <a:buNone/>
            </a:pPr>
            <a:r>
              <a:rPr lang="en" sz="3200">
                <a:solidFill>
                  <a:schemeClr val="lt1"/>
                </a:solidFill>
                <a:latin typeface="Poppins SemiBold"/>
                <a:ea typeface="Poppins SemiBold"/>
                <a:cs typeface="Poppins SemiBold"/>
                <a:sym typeface="Poppins SemiBold"/>
              </a:rPr>
              <a:t>simplify</a:t>
            </a:r>
            <a:endParaRPr sz="3200">
              <a:solidFill>
                <a:schemeClr val="lt1"/>
              </a:solidFill>
              <a:latin typeface="Poppins SemiBold"/>
              <a:ea typeface="Poppins SemiBold"/>
              <a:cs typeface="Poppins SemiBold"/>
              <a:sym typeface="Poppins SemiBold"/>
            </a:endParaRPr>
          </a:p>
        </p:txBody>
      </p:sp>
      <p:sp>
        <p:nvSpPr>
          <p:cNvPr id="229" name="Google Shape;229;p19"/>
          <p:cNvSpPr txBox="1"/>
          <p:nvPr/>
        </p:nvSpPr>
        <p:spPr>
          <a:xfrm>
            <a:off x="8040824" y="2996650"/>
            <a:ext cx="1957500" cy="3849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1300">
                <a:solidFill>
                  <a:schemeClr val="lt1"/>
                </a:solidFill>
                <a:latin typeface="Poppins Medium"/>
                <a:ea typeface="Poppins Medium"/>
                <a:cs typeface="Poppins Medium"/>
                <a:sym typeface="Poppins Medium"/>
              </a:rPr>
              <a:t>w</a:t>
            </a:r>
            <a:r>
              <a:rPr lang="en" sz="1300">
                <a:solidFill>
                  <a:schemeClr val="lt1"/>
                </a:solidFill>
                <a:latin typeface="Poppins Medium"/>
                <a:ea typeface="Poppins Medium"/>
                <a:cs typeface="Poppins Medium"/>
                <a:sym typeface="Poppins Medium"/>
              </a:rPr>
              <a:t>ay to report</a:t>
            </a:r>
            <a:endParaRPr sz="1300">
              <a:solidFill>
                <a:schemeClr val="lt1"/>
              </a:solidFill>
            </a:endParaRPr>
          </a:p>
        </p:txBody>
      </p:sp>
      <p:sp>
        <p:nvSpPr>
          <p:cNvPr id="230" name="Google Shape;230;p19"/>
          <p:cNvSpPr txBox="1"/>
          <p:nvPr/>
        </p:nvSpPr>
        <p:spPr>
          <a:xfrm>
            <a:off x="6948474" y="4884050"/>
            <a:ext cx="1957500" cy="3849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1300">
                <a:solidFill>
                  <a:schemeClr val="lt1"/>
                </a:solidFill>
                <a:latin typeface="Poppins Medium"/>
                <a:ea typeface="Poppins Medium"/>
                <a:cs typeface="Poppins Medium"/>
                <a:sym typeface="Poppins Medium"/>
              </a:rPr>
              <a:t>s</a:t>
            </a:r>
            <a:r>
              <a:rPr lang="en" sz="1300">
                <a:solidFill>
                  <a:schemeClr val="lt1"/>
                </a:solidFill>
                <a:latin typeface="Poppins Medium"/>
                <a:ea typeface="Poppins Medium"/>
                <a:cs typeface="Poppins Medium"/>
                <a:sym typeface="Poppins Medium"/>
              </a:rPr>
              <a:t>ystem to prioritize</a:t>
            </a:r>
            <a:endParaRPr sz="1300">
              <a:solidFill>
                <a:schemeClr val="lt1"/>
              </a:solidFill>
            </a:endParaRPr>
          </a:p>
        </p:txBody>
      </p:sp>
      <p:sp>
        <p:nvSpPr>
          <p:cNvPr id="231" name="Google Shape;231;p19"/>
          <p:cNvSpPr txBox="1"/>
          <p:nvPr/>
        </p:nvSpPr>
        <p:spPr>
          <a:xfrm>
            <a:off x="9134624" y="4884050"/>
            <a:ext cx="1957500" cy="3849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1300">
                <a:solidFill>
                  <a:schemeClr val="lt1"/>
                </a:solidFill>
                <a:latin typeface="Poppins Medium"/>
                <a:ea typeface="Poppins Medium"/>
                <a:cs typeface="Poppins Medium"/>
                <a:sym typeface="Poppins Medium"/>
              </a:rPr>
              <a:t>bureaucracy</a:t>
            </a:r>
            <a:endParaRPr sz="1300">
              <a:solidFill>
                <a:schemeClr val="lt1"/>
              </a:solidFill>
            </a:endParaRPr>
          </a:p>
        </p:txBody>
      </p:sp>
      <p:sp>
        <p:nvSpPr>
          <p:cNvPr id="232" name="Google Shape;232;p19"/>
          <p:cNvSpPr/>
          <p:nvPr/>
        </p:nvSpPr>
        <p:spPr>
          <a:xfrm>
            <a:off x="2955375" y="852525"/>
            <a:ext cx="2541600" cy="235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33" name="Google Shape;233;p19"/>
          <p:cNvPicPr preferRelativeResize="0"/>
          <p:nvPr/>
        </p:nvPicPr>
        <p:blipFill>
          <a:blip r:embed="rId6">
            <a:alphaModFix/>
          </a:blip>
          <a:stretch>
            <a:fillRect/>
          </a:stretch>
        </p:blipFill>
        <p:spPr>
          <a:xfrm>
            <a:off x="2823875" y="571625"/>
            <a:ext cx="2787651" cy="5832346"/>
          </a:xfrm>
          <a:prstGeom prst="rect">
            <a:avLst/>
          </a:prstGeom>
          <a:noFill/>
          <a:ln>
            <a:noFill/>
          </a:ln>
        </p:spPr>
      </p:pic>
    </p:spTree>
  </p:cSld>
  <p:clrMapOvr>
    <a:masterClrMapping/>
  </p:clrMapOvr>
  <mc:AlternateContent>
    <mc:Choice Requires="p14">
      <p:transition spd="slow" p14:dur="1000">
        <p:push/>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229"/>
                                        </p:tgtEl>
                                        <p:attrNameLst>
                                          <p:attrName>style.visibility</p:attrName>
                                        </p:attrNameLst>
                                      </p:cBhvr>
                                      <p:to>
                                        <p:strVal val="visible"/>
                                      </p:to>
                                    </p:set>
                                    <p:animEffect filter="fade" transition="in">
                                      <p:cBhvr>
                                        <p:cTn dur="500"/>
                                        <p:tgtEl>
                                          <p:spTgt spid="229"/>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230"/>
                                        </p:tgtEl>
                                        <p:attrNameLst>
                                          <p:attrName>style.visibility</p:attrName>
                                        </p:attrNameLst>
                                      </p:cBhvr>
                                      <p:to>
                                        <p:strVal val="visible"/>
                                      </p:to>
                                    </p:set>
                                    <p:animEffect filter="fade" transition="in">
                                      <p:cBhvr>
                                        <p:cTn dur="500"/>
                                        <p:tgtEl>
                                          <p:spTgt spid="230"/>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31"/>
                                        </p:tgtEl>
                                        <p:attrNameLst>
                                          <p:attrName>style.visibility</p:attrName>
                                        </p:attrNameLst>
                                      </p:cBhvr>
                                      <p:to>
                                        <p:strVal val="visible"/>
                                      </p:to>
                                    </p:set>
                                    <p:animEffect filter="fade" transition="in">
                                      <p:cBhvr>
                                        <p:cTn dur="500"/>
                                        <p:tgtEl>
                                          <p:spTgt spid="23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37" name="Shape 237"/>
        <p:cNvGrpSpPr/>
        <p:nvPr/>
      </p:nvGrpSpPr>
      <p:grpSpPr>
        <a:xfrm>
          <a:off x="0" y="0"/>
          <a:ext cx="0" cy="0"/>
          <a:chOff x="0" y="0"/>
          <a:chExt cx="0" cy="0"/>
        </a:xfrm>
      </p:grpSpPr>
      <p:sp>
        <p:nvSpPr>
          <p:cNvPr id="238" name="Google Shape;238;p20"/>
          <p:cNvSpPr/>
          <p:nvPr/>
        </p:nvSpPr>
        <p:spPr>
          <a:xfrm>
            <a:off x="1392425" y="1150175"/>
            <a:ext cx="1889700" cy="456900"/>
          </a:xfrm>
          <a:prstGeom prst="rect">
            <a:avLst/>
          </a:prstGeom>
          <a:solidFill>
            <a:srgbClr val="48BBF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pic>
        <p:nvPicPr>
          <p:cNvPr id="239" name="Google Shape;239;p20"/>
          <p:cNvPicPr preferRelativeResize="0"/>
          <p:nvPr/>
        </p:nvPicPr>
        <p:blipFill>
          <a:blip r:embed="rId3">
            <a:alphaModFix/>
          </a:blip>
          <a:stretch>
            <a:fillRect/>
          </a:stretch>
        </p:blipFill>
        <p:spPr>
          <a:xfrm>
            <a:off x="560500" y="5981667"/>
            <a:ext cx="1479600" cy="412133"/>
          </a:xfrm>
          <a:prstGeom prst="rect">
            <a:avLst/>
          </a:prstGeom>
          <a:noFill/>
          <a:ln>
            <a:noFill/>
          </a:ln>
        </p:spPr>
      </p:pic>
      <p:sp>
        <p:nvSpPr>
          <p:cNvPr id="240" name="Google Shape;240;p20"/>
          <p:cNvSpPr txBox="1"/>
          <p:nvPr/>
        </p:nvSpPr>
        <p:spPr>
          <a:xfrm>
            <a:off x="436875" y="1011000"/>
            <a:ext cx="2977800" cy="754200"/>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None/>
            </a:pPr>
            <a:r>
              <a:rPr b="1" lang="en" sz="3300">
                <a:solidFill>
                  <a:srgbClr val="4D2F5F"/>
                </a:solidFill>
                <a:latin typeface="Poppins"/>
                <a:ea typeface="Poppins"/>
                <a:cs typeface="Poppins"/>
                <a:sym typeface="Poppins"/>
              </a:rPr>
              <a:t>The </a:t>
            </a:r>
            <a:r>
              <a:rPr b="1" lang="en" sz="3300">
                <a:solidFill>
                  <a:srgbClr val="FFFFFF"/>
                </a:solidFill>
                <a:latin typeface="Poppins"/>
                <a:ea typeface="Poppins"/>
                <a:cs typeface="Poppins"/>
                <a:sym typeface="Poppins"/>
              </a:rPr>
              <a:t>dataset.</a:t>
            </a:r>
            <a:endParaRPr sz="3300">
              <a:solidFill>
                <a:srgbClr val="FFFFFF"/>
              </a:solidFill>
              <a:latin typeface="Poppins"/>
              <a:ea typeface="Poppins"/>
              <a:cs typeface="Poppins"/>
              <a:sym typeface="Poppins"/>
            </a:endParaRPr>
          </a:p>
        </p:txBody>
      </p:sp>
      <p:sp>
        <p:nvSpPr>
          <p:cNvPr id="241" name="Google Shape;241;p20"/>
          <p:cNvSpPr txBox="1"/>
          <p:nvPr/>
        </p:nvSpPr>
        <p:spPr>
          <a:xfrm>
            <a:off x="2151450" y="6100625"/>
            <a:ext cx="7519800" cy="37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30" u="sng">
                <a:solidFill>
                  <a:srgbClr val="43B2E8"/>
                </a:solidFill>
                <a:latin typeface="Poppins"/>
                <a:ea typeface="Poppins"/>
                <a:cs typeface="Poppins"/>
                <a:sym typeface="Poppins"/>
                <a:hlinkClick r:id="rId4">
                  <a:extLst>
                    <a:ext uri="{A12FA001-AC4F-418D-AE19-62706E023703}">
                      <ahyp:hlinkClr val="tx"/>
                    </a:ext>
                  </a:extLst>
                </a:hlinkClick>
              </a:rPr>
              <a:t>https://github.com/Novia-No-Violence-App-Report/Novia-Model/blob/master/data_nlp.csv</a:t>
            </a:r>
            <a:r>
              <a:rPr lang="en" sz="1230" u="sng">
                <a:solidFill>
                  <a:srgbClr val="43B2E8"/>
                </a:solidFill>
                <a:latin typeface="Poppins"/>
                <a:ea typeface="Poppins"/>
                <a:cs typeface="Poppins"/>
                <a:sym typeface="Poppins"/>
              </a:rPr>
              <a:t> </a:t>
            </a:r>
            <a:endParaRPr sz="700" u="sng">
              <a:solidFill>
                <a:srgbClr val="43B2E8"/>
              </a:solidFill>
              <a:latin typeface="Poppins"/>
              <a:ea typeface="Poppins"/>
              <a:cs typeface="Poppins"/>
              <a:sym typeface="Poppins"/>
            </a:endParaRPr>
          </a:p>
        </p:txBody>
      </p:sp>
      <p:sp>
        <p:nvSpPr>
          <p:cNvPr id="242" name="Google Shape;242;p20"/>
          <p:cNvSpPr txBox="1"/>
          <p:nvPr/>
        </p:nvSpPr>
        <p:spPr>
          <a:xfrm>
            <a:off x="436874" y="636133"/>
            <a:ext cx="3579300" cy="585000"/>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None/>
            </a:pPr>
            <a:r>
              <a:rPr lang="en" sz="2200">
                <a:solidFill>
                  <a:srgbClr val="4D2F5F"/>
                </a:solidFill>
                <a:latin typeface="Poppins"/>
                <a:ea typeface="Poppins"/>
                <a:cs typeface="Poppins"/>
                <a:sym typeface="Poppins"/>
              </a:rPr>
              <a:t>Machine Learning</a:t>
            </a:r>
            <a:endParaRPr sz="2200">
              <a:solidFill>
                <a:srgbClr val="4D2F5F"/>
              </a:solidFill>
              <a:latin typeface="Poppins"/>
              <a:ea typeface="Poppins"/>
              <a:cs typeface="Poppins"/>
              <a:sym typeface="Poppins"/>
            </a:endParaRPr>
          </a:p>
        </p:txBody>
      </p:sp>
      <p:sp>
        <p:nvSpPr>
          <p:cNvPr id="243" name="Google Shape;243;p20"/>
          <p:cNvSpPr txBox="1"/>
          <p:nvPr/>
        </p:nvSpPr>
        <p:spPr>
          <a:xfrm>
            <a:off x="2121808" y="5871950"/>
            <a:ext cx="2547900" cy="415500"/>
          </a:xfrm>
          <a:prstGeom prst="rect">
            <a:avLst/>
          </a:prstGeom>
          <a:noFill/>
          <a:ln>
            <a:noFill/>
          </a:ln>
        </p:spPr>
        <p:txBody>
          <a:bodyPr anchorCtr="0" anchor="t" bIns="121900" lIns="121900" spcFirstLastPara="1" rIns="121900" wrap="square" tIns="121900">
            <a:spAutoFit/>
          </a:bodyPr>
          <a:lstStyle/>
          <a:p>
            <a:pPr indent="0" lvl="0" marL="0" rtl="0" algn="l">
              <a:lnSpc>
                <a:spcPct val="100000"/>
              </a:lnSpc>
              <a:spcBef>
                <a:spcPts val="0"/>
              </a:spcBef>
              <a:spcAft>
                <a:spcPts val="0"/>
              </a:spcAft>
              <a:buNone/>
            </a:pPr>
            <a:r>
              <a:rPr lang="en" sz="1100">
                <a:solidFill>
                  <a:srgbClr val="595959"/>
                </a:solidFill>
                <a:latin typeface="Poppins"/>
                <a:ea typeface="Poppins"/>
                <a:cs typeface="Poppins"/>
                <a:sym typeface="Poppins"/>
              </a:rPr>
              <a:t>Dataset can be accessed at</a:t>
            </a:r>
            <a:endParaRPr sz="1100">
              <a:solidFill>
                <a:srgbClr val="595959"/>
              </a:solidFill>
              <a:latin typeface="Poppins"/>
              <a:ea typeface="Poppins"/>
              <a:cs typeface="Poppins"/>
              <a:sym typeface="Poppins"/>
            </a:endParaRPr>
          </a:p>
        </p:txBody>
      </p:sp>
      <p:sp>
        <p:nvSpPr>
          <p:cNvPr id="244" name="Google Shape;244;p20"/>
          <p:cNvSpPr/>
          <p:nvPr/>
        </p:nvSpPr>
        <p:spPr>
          <a:xfrm>
            <a:off x="271430" y="3743820"/>
            <a:ext cx="1272600" cy="1272600"/>
          </a:xfrm>
          <a:prstGeom prst="ellipse">
            <a:avLst/>
          </a:prstGeom>
          <a:gradFill>
            <a:gsLst>
              <a:gs pos="0">
                <a:srgbClr val="C68EC0"/>
              </a:gs>
              <a:gs pos="100000">
                <a:srgbClr val="AC5BA4"/>
              </a:gs>
            </a:gsLst>
            <a:lin ang="5400700" scaled="0"/>
          </a:gradFill>
          <a:ln>
            <a:noFill/>
          </a:ln>
          <a:effectLst>
            <a:outerShdw blurRad="142875" rotWithShape="0" algn="bl" dir="2700000" dist="47625">
              <a:srgbClr val="000000">
                <a:alpha val="1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20"/>
          <p:cNvSpPr/>
          <p:nvPr/>
        </p:nvSpPr>
        <p:spPr>
          <a:xfrm>
            <a:off x="10109114" y="2307723"/>
            <a:ext cx="1894500" cy="1894500"/>
          </a:xfrm>
          <a:prstGeom prst="ellipse">
            <a:avLst/>
          </a:prstGeom>
          <a:gradFill>
            <a:gsLst>
              <a:gs pos="0">
                <a:srgbClr val="F62254"/>
              </a:gs>
              <a:gs pos="63000">
                <a:srgbClr val="DD204D"/>
              </a:gs>
              <a:gs pos="100000">
                <a:srgbClr val="C31E45"/>
              </a:gs>
            </a:gsLst>
            <a:lin ang="5400012" scaled="0"/>
          </a:gradFill>
          <a:ln>
            <a:noFill/>
          </a:ln>
          <a:effectLst>
            <a:outerShdw blurRad="142875" rotWithShape="0" algn="bl" dir="2700000" dist="47625">
              <a:srgbClr val="000000">
                <a:alpha val="1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46" name="Google Shape;246;p20"/>
          <p:cNvPicPr preferRelativeResize="0"/>
          <p:nvPr/>
        </p:nvPicPr>
        <p:blipFill rotWithShape="1">
          <a:blip r:embed="rId5">
            <a:alphaModFix/>
          </a:blip>
          <a:srcRect b="0" l="496" r="248" t="0"/>
          <a:stretch/>
        </p:blipFill>
        <p:spPr>
          <a:xfrm>
            <a:off x="560500" y="3471300"/>
            <a:ext cx="11061501" cy="1108244"/>
          </a:xfrm>
          <a:prstGeom prst="rect">
            <a:avLst/>
          </a:prstGeom>
          <a:noFill/>
          <a:ln>
            <a:noFill/>
          </a:ln>
        </p:spPr>
      </p:pic>
      <p:sp>
        <p:nvSpPr>
          <p:cNvPr id="247" name="Google Shape;247;p20"/>
          <p:cNvSpPr txBox="1"/>
          <p:nvPr/>
        </p:nvSpPr>
        <p:spPr>
          <a:xfrm>
            <a:off x="238155" y="1753100"/>
            <a:ext cx="2295600" cy="1431600"/>
          </a:xfrm>
          <a:prstGeom prst="rect">
            <a:avLst/>
          </a:prstGeom>
          <a:noFill/>
          <a:ln>
            <a:noFill/>
          </a:ln>
        </p:spPr>
        <p:txBody>
          <a:bodyPr anchorCtr="0" anchor="t" bIns="121900" lIns="121900" spcFirstLastPara="1" rIns="121900" wrap="square" tIns="121900">
            <a:spAutoFit/>
          </a:bodyPr>
          <a:lstStyle/>
          <a:p>
            <a:pPr indent="0" lvl="0" marL="0" rtl="0" algn="r">
              <a:spcBef>
                <a:spcPts val="0"/>
              </a:spcBef>
              <a:spcAft>
                <a:spcPts val="0"/>
              </a:spcAft>
              <a:buNone/>
            </a:pPr>
            <a:r>
              <a:rPr b="1" lang="en" sz="7700">
                <a:solidFill>
                  <a:srgbClr val="4D2F5F"/>
                </a:solidFill>
                <a:latin typeface="Poppins"/>
                <a:ea typeface="Poppins"/>
                <a:cs typeface="Poppins"/>
                <a:sym typeface="Poppins"/>
              </a:rPr>
              <a:t>500</a:t>
            </a:r>
            <a:endParaRPr sz="7700">
              <a:solidFill>
                <a:srgbClr val="4D2F5F"/>
              </a:solidFill>
              <a:latin typeface="Poppins"/>
              <a:ea typeface="Poppins"/>
              <a:cs typeface="Poppins"/>
              <a:sym typeface="Poppins"/>
            </a:endParaRPr>
          </a:p>
        </p:txBody>
      </p:sp>
      <p:sp>
        <p:nvSpPr>
          <p:cNvPr id="248" name="Google Shape;248;p20"/>
          <p:cNvSpPr txBox="1"/>
          <p:nvPr/>
        </p:nvSpPr>
        <p:spPr>
          <a:xfrm>
            <a:off x="2438593" y="2045600"/>
            <a:ext cx="3793200" cy="846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2000">
                <a:solidFill>
                  <a:srgbClr val="4D2F5F"/>
                </a:solidFill>
                <a:latin typeface="Poppins"/>
                <a:ea typeface="Poppins"/>
                <a:cs typeface="Poppins"/>
                <a:sym typeface="Poppins"/>
              </a:rPr>
              <a:t>data reports from Google Q&amp;A and journal </a:t>
            </a:r>
            <a:r>
              <a:rPr lang="en" sz="2000">
                <a:solidFill>
                  <a:srgbClr val="4D2F5F"/>
                </a:solidFill>
                <a:latin typeface="Poppins"/>
                <a:ea typeface="Poppins"/>
                <a:cs typeface="Poppins"/>
                <a:sym typeface="Poppins"/>
              </a:rPr>
              <a:t>t</a:t>
            </a:r>
            <a:r>
              <a:rPr lang="en" sz="2000">
                <a:solidFill>
                  <a:srgbClr val="4D2F5F"/>
                </a:solidFill>
                <a:latin typeface="Poppins"/>
                <a:ea typeface="Poppins"/>
                <a:cs typeface="Poppins"/>
                <a:sym typeface="Poppins"/>
              </a:rPr>
              <a:t>rained</a:t>
            </a:r>
            <a:endParaRPr sz="2000">
              <a:solidFill>
                <a:srgbClr val="4D2F5F"/>
              </a:solidFill>
              <a:latin typeface="Poppins"/>
              <a:ea typeface="Poppins"/>
              <a:cs typeface="Poppins"/>
              <a:sym typeface="Poppins"/>
            </a:endParaRPr>
          </a:p>
        </p:txBody>
      </p:sp>
      <p:sp>
        <p:nvSpPr>
          <p:cNvPr id="249" name="Google Shape;249;p20"/>
          <p:cNvSpPr txBox="1"/>
          <p:nvPr/>
        </p:nvSpPr>
        <p:spPr>
          <a:xfrm>
            <a:off x="474769" y="3116322"/>
            <a:ext cx="1182900" cy="415500"/>
          </a:xfrm>
          <a:prstGeom prst="rect">
            <a:avLst/>
          </a:prstGeom>
          <a:noFill/>
          <a:ln>
            <a:noFill/>
          </a:ln>
        </p:spPr>
        <p:txBody>
          <a:bodyPr anchorCtr="0" anchor="t" bIns="121900" lIns="121900" spcFirstLastPara="1" rIns="121900" wrap="square" tIns="121900">
            <a:spAutoFit/>
          </a:bodyPr>
          <a:lstStyle/>
          <a:p>
            <a:pPr indent="0" lvl="0" marL="0" rtl="0" algn="l">
              <a:lnSpc>
                <a:spcPct val="100000"/>
              </a:lnSpc>
              <a:spcBef>
                <a:spcPts val="0"/>
              </a:spcBef>
              <a:spcAft>
                <a:spcPts val="0"/>
              </a:spcAft>
              <a:buNone/>
            </a:pPr>
            <a:r>
              <a:rPr lang="en" sz="1100">
                <a:solidFill>
                  <a:srgbClr val="595959"/>
                </a:solidFill>
                <a:latin typeface="Poppins"/>
                <a:ea typeface="Poppins"/>
                <a:cs typeface="Poppins"/>
                <a:sym typeface="Poppins"/>
              </a:rPr>
              <a:t>CATEGORY</a:t>
            </a:r>
            <a:endParaRPr sz="1100">
              <a:solidFill>
                <a:srgbClr val="595959"/>
              </a:solidFill>
              <a:latin typeface="Poppins"/>
              <a:ea typeface="Poppins"/>
              <a:cs typeface="Poppins"/>
              <a:sym typeface="Poppins"/>
            </a:endParaRPr>
          </a:p>
        </p:txBody>
      </p:sp>
      <p:sp>
        <p:nvSpPr>
          <p:cNvPr id="250" name="Google Shape;250;p20"/>
          <p:cNvSpPr txBox="1"/>
          <p:nvPr/>
        </p:nvSpPr>
        <p:spPr>
          <a:xfrm>
            <a:off x="1707942" y="3116322"/>
            <a:ext cx="1182900" cy="415500"/>
          </a:xfrm>
          <a:prstGeom prst="rect">
            <a:avLst/>
          </a:prstGeom>
          <a:noFill/>
          <a:ln>
            <a:noFill/>
          </a:ln>
        </p:spPr>
        <p:txBody>
          <a:bodyPr anchorCtr="0" anchor="t" bIns="121900" lIns="121900" spcFirstLastPara="1" rIns="121900" wrap="square" tIns="121900">
            <a:spAutoFit/>
          </a:bodyPr>
          <a:lstStyle/>
          <a:p>
            <a:pPr indent="0" lvl="0" marL="0" rtl="0" algn="l">
              <a:lnSpc>
                <a:spcPct val="100000"/>
              </a:lnSpc>
              <a:spcBef>
                <a:spcPts val="0"/>
              </a:spcBef>
              <a:spcAft>
                <a:spcPts val="0"/>
              </a:spcAft>
              <a:buNone/>
            </a:pPr>
            <a:r>
              <a:rPr lang="en" sz="1100">
                <a:solidFill>
                  <a:schemeClr val="dk2"/>
                </a:solidFill>
                <a:latin typeface="Poppins"/>
                <a:ea typeface="Poppins"/>
                <a:cs typeface="Poppins"/>
                <a:sym typeface="Poppins"/>
              </a:rPr>
              <a:t>USER REPORT</a:t>
            </a:r>
            <a:endParaRPr sz="1100">
              <a:solidFill>
                <a:schemeClr val="dk2"/>
              </a:solidFill>
              <a:latin typeface="Poppins"/>
              <a:ea typeface="Poppins"/>
              <a:cs typeface="Poppins"/>
              <a:sym typeface="Poppins"/>
            </a:endParaRPr>
          </a:p>
        </p:txBody>
      </p:sp>
      <p:sp>
        <p:nvSpPr>
          <p:cNvPr id="251" name="Google Shape;251;p20"/>
          <p:cNvSpPr txBox="1"/>
          <p:nvPr/>
        </p:nvSpPr>
        <p:spPr>
          <a:xfrm>
            <a:off x="10395797" y="3116325"/>
            <a:ext cx="885900" cy="415500"/>
          </a:xfrm>
          <a:prstGeom prst="rect">
            <a:avLst/>
          </a:prstGeom>
          <a:noFill/>
          <a:ln>
            <a:noFill/>
          </a:ln>
        </p:spPr>
        <p:txBody>
          <a:bodyPr anchorCtr="0" anchor="t" bIns="121900" lIns="121900" spcFirstLastPara="1" rIns="121900" wrap="square" tIns="121900">
            <a:spAutoFit/>
          </a:bodyPr>
          <a:lstStyle/>
          <a:p>
            <a:pPr indent="0" lvl="0" marL="0" rtl="0" algn="l">
              <a:lnSpc>
                <a:spcPct val="100000"/>
              </a:lnSpc>
              <a:spcBef>
                <a:spcPts val="0"/>
              </a:spcBef>
              <a:spcAft>
                <a:spcPts val="0"/>
              </a:spcAft>
              <a:buNone/>
            </a:pPr>
            <a:r>
              <a:rPr lang="en" sz="1100">
                <a:solidFill>
                  <a:srgbClr val="FFFFFF"/>
                </a:solidFill>
                <a:latin typeface="Poppins"/>
                <a:ea typeface="Poppins"/>
                <a:cs typeface="Poppins"/>
                <a:sym typeface="Poppins"/>
              </a:rPr>
              <a:t>PRIORITY</a:t>
            </a:r>
            <a:endParaRPr sz="1100">
              <a:solidFill>
                <a:srgbClr val="FFFFFF"/>
              </a:solidFill>
              <a:latin typeface="Poppins"/>
              <a:ea typeface="Poppins"/>
              <a:cs typeface="Poppins"/>
              <a:sym typeface="Poppins"/>
            </a:endParaRPr>
          </a:p>
        </p:txBody>
      </p:sp>
      <p:sp>
        <p:nvSpPr>
          <p:cNvPr id="252" name="Google Shape;252;p20"/>
          <p:cNvSpPr/>
          <p:nvPr/>
        </p:nvSpPr>
        <p:spPr>
          <a:xfrm rot="10800000">
            <a:off x="1389968" y="3280098"/>
            <a:ext cx="100800" cy="87000"/>
          </a:xfrm>
          <a:prstGeom prst="triangle">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20"/>
          <p:cNvSpPr/>
          <p:nvPr/>
        </p:nvSpPr>
        <p:spPr>
          <a:xfrm rot="10800000">
            <a:off x="2771093" y="3280098"/>
            <a:ext cx="100800" cy="87000"/>
          </a:xfrm>
          <a:prstGeom prst="triangle">
            <a:avLst>
              <a:gd fmla="val 50000" name="adj"/>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20"/>
          <p:cNvSpPr/>
          <p:nvPr/>
        </p:nvSpPr>
        <p:spPr>
          <a:xfrm rot="10800000">
            <a:off x="11153791" y="3280573"/>
            <a:ext cx="100800" cy="87000"/>
          </a:xfrm>
          <a:prstGeom prst="triangle">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mc:AlternateContent>
    <mc:Choice Requires="p14">
      <p:transition spd="slow" p14:dur="1000">
        <p:push/>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3" presetSubtype="16">
                                  <p:stCondLst>
                                    <p:cond delay="0"/>
                                  </p:stCondLst>
                                  <p:childTnLst>
                                    <p:set>
                                      <p:cBhvr>
                                        <p:cTn dur="1" fill="hold">
                                          <p:stCondLst>
                                            <p:cond delay="0"/>
                                          </p:stCondLst>
                                        </p:cTn>
                                        <p:tgtEl>
                                          <p:spTgt spid="244"/>
                                        </p:tgtEl>
                                        <p:attrNameLst>
                                          <p:attrName>style.visibility</p:attrName>
                                        </p:attrNameLst>
                                      </p:cBhvr>
                                      <p:to>
                                        <p:strVal val="visible"/>
                                      </p:to>
                                    </p:set>
                                    <p:anim calcmode="lin" valueType="num">
                                      <p:cBhvr additive="base">
                                        <p:cTn dur="400"/>
                                        <p:tgtEl>
                                          <p:spTgt spid="244"/>
                                        </p:tgtEl>
                                        <p:attrNameLst>
                                          <p:attrName>ppt_w</p:attrName>
                                        </p:attrNameLst>
                                      </p:cBhvr>
                                      <p:tavLst>
                                        <p:tav fmla="" tm="0">
                                          <p:val>
                                            <p:strVal val="0"/>
                                          </p:val>
                                        </p:tav>
                                        <p:tav fmla="" tm="100000">
                                          <p:val>
                                            <p:strVal val="#ppt_w"/>
                                          </p:val>
                                        </p:tav>
                                      </p:tavLst>
                                    </p:anim>
                                    <p:anim calcmode="lin" valueType="num">
                                      <p:cBhvr additive="base">
                                        <p:cTn dur="400"/>
                                        <p:tgtEl>
                                          <p:spTgt spid="244"/>
                                        </p:tgtEl>
                                        <p:attrNameLst>
                                          <p:attrName>ppt_h</p:attrName>
                                        </p:attrNameLst>
                                      </p:cBhvr>
                                      <p:tavLst>
                                        <p:tav fmla="" tm="0">
                                          <p:val>
                                            <p:strVal val="0"/>
                                          </p:val>
                                        </p:tav>
                                        <p:tav fmla="" tm="100000">
                                          <p:val>
                                            <p:strVal val="#ppt_h"/>
                                          </p:val>
                                        </p:tav>
                                      </p:tavLst>
                                    </p:anim>
                                  </p:childTnLst>
                                </p:cTn>
                              </p:par>
                            </p:childTnLst>
                          </p:cTn>
                        </p:par>
                        <p:par>
                          <p:cTn fill="hold">
                            <p:stCondLst>
                              <p:cond delay="400"/>
                            </p:stCondLst>
                            <p:childTnLst>
                              <p:par>
                                <p:cTn fill="hold" nodeType="afterEffect" presetClass="entr" presetID="23" presetSubtype="16">
                                  <p:stCondLst>
                                    <p:cond delay="0"/>
                                  </p:stCondLst>
                                  <p:childTnLst>
                                    <p:set>
                                      <p:cBhvr>
                                        <p:cTn dur="1" fill="hold">
                                          <p:stCondLst>
                                            <p:cond delay="0"/>
                                          </p:stCondLst>
                                        </p:cTn>
                                        <p:tgtEl>
                                          <p:spTgt spid="245"/>
                                        </p:tgtEl>
                                        <p:attrNameLst>
                                          <p:attrName>style.visibility</p:attrName>
                                        </p:attrNameLst>
                                      </p:cBhvr>
                                      <p:to>
                                        <p:strVal val="visible"/>
                                      </p:to>
                                    </p:set>
                                    <p:anim calcmode="lin" valueType="num">
                                      <p:cBhvr additive="base">
                                        <p:cTn dur="400"/>
                                        <p:tgtEl>
                                          <p:spTgt spid="245"/>
                                        </p:tgtEl>
                                        <p:attrNameLst>
                                          <p:attrName>ppt_w</p:attrName>
                                        </p:attrNameLst>
                                      </p:cBhvr>
                                      <p:tavLst>
                                        <p:tav fmla="" tm="0">
                                          <p:val>
                                            <p:strVal val="0"/>
                                          </p:val>
                                        </p:tav>
                                        <p:tav fmla="" tm="100000">
                                          <p:val>
                                            <p:strVal val="#ppt_w"/>
                                          </p:val>
                                        </p:tav>
                                      </p:tavLst>
                                    </p:anim>
                                    <p:anim calcmode="lin" valueType="num">
                                      <p:cBhvr additive="base">
                                        <p:cTn dur="400"/>
                                        <p:tgtEl>
                                          <p:spTgt spid="245"/>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pic>
        <p:nvPicPr>
          <p:cNvPr id="259" name="Google Shape;259;p21"/>
          <p:cNvPicPr preferRelativeResize="0"/>
          <p:nvPr/>
        </p:nvPicPr>
        <p:blipFill>
          <a:blip r:embed="rId3">
            <a:alphaModFix/>
          </a:blip>
          <a:stretch>
            <a:fillRect/>
          </a:stretch>
        </p:blipFill>
        <p:spPr>
          <a:xfrm>
            <a:off x="560500" y="5981667"/>
            <a:ext cx="1479600" cy="412133"/>
          </a:xfrm>
          <a:prstGeom prst="rect">
            <a:avLst/>
          </a:prstGeom>
          <a:noFill/>
          <a:ln>
            <a:noFill/>
          </a:ln>
        </p:spPr>
      </p:pic>
      <p:pic>
        <p:nvPicPr>
          <p:cNvPr id="260" name="Google Shape;260;p21"/>
          <p:cNvPicPr preferRelativeResize="0"/>
          <p:nvPr/>
        </p:nvPicPr>
        <p:blipFill>
          <a:blip r:embed="rId4">
            <a:alphaModFix/>
          </a:blip>
          <a:stretch>
            <a:fillRect/>
          </a:stretch>
        </p:blipFill>
        <p:spPr>
          <a:xfrm>
            <a:off x="5986384" y="1890822"/>
            <a:ext cx="5902600" cy="2932073"/>
          </a:xfrm>
          <a:prstGeom prst="rect">
            <a:avLst/>
          </a:prstGeom>
          <a:noFill/>
          <a:ln>
            <a:noFill/>
          </a:ln>
        </p:spPr>
      </p:pic>
      <p:sp>
        <p:nvSpPr>
          <p:cNvPr id="261" name="Google Shape;261;p21"/>
          <p:cNvSpPr/>
          <p:nvPr/>
        </p:nvSpPr>
        <p:spPr>
          <a:xfrm>
            <a:off x="560489" y="2481748"/>
            <a:ext cx="1894500" cy="1894500"/>
          </a:xfrm>
          <a:prstGeom prst="ellipse">
            <a:avLst/>
          </a:prstGeom>
          <a:gradFill>
            <a:gsLst>
              <a:gs pos="0">
                <a:srgbClr val="FFC982"/>
              </a:gs>
              <a:gs pos="100000">
                <a:srgbClr val="F58F09"/>
              </a:gs>
            </a:gsLst>
            <a:lin ang="5400012" scaled="0"/>
          </a:gradFill>
          <a:ln>
            <a:noFill/>
          </a:ln>
          <a:effectLst>
            <a:outerShdw blurRad="142875" rotWithShape="0" algn="bl" dir="2700000" dist="47625">
              <a:srgbClr val="000000">
                <a:alpha val="1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62" name="Google Shape;262;p21"/>
          <p:cNvPicPr preferRelativeResize="0"/>
          <p:nvPr/>
        </p:nvPicPr>
        <p:blipFill rotWithShape="1">
          <a:blip r:embed="rId5">
            <a:alphaModFix/>
          </a:blip>
          <a:srcRect b="18463" l="18354" r="18569" t="19094"/>
          <a:stretch/>
        </p:blipFill>
        <p:spPr>
          <a:xfrm>
            <a:off x="876275" y="2871025"/>
            <a:ext cx="1195074" cy="1183149"/>
          </a:xfrm>
          <a:prstGeom prst="rect">
            <a:avLst/>
          </a:prstGeom>
          <a:noFill/>
          <a:ln>
            <a:noFill/>
          </a:ln>
        </p:spPr>
      </p:pic>
      <p:sp>
        <p:nvSpPr>
          <p:cNvPr id="263" name="Google Shape;263;p21"/>
          <p:cNvSpPr txBox="1"/>
          <p:nvPr/>
        </p:nvSpPr>
        <p:spPr>
          <a:xfrm>
            <a:off x="2699625" y="2737350"/>
            <a:ext cx="2756700" cy="13833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lang="en" sz="1750">
                <a:solidFill>
                  <a:srgbClr val="4D2F5F"/>
                </a:solidFill>
                <a:latin typeface="Poppins"/>
                <a:ea typeface="Poppins"/>
                <a:cs typeface="Poppins"/>
                <a:sym typeface="Poppins"/>
              </a:rPr>
              <a:t>The model </a:t>
            </a:r>
            <a:r>
              <a:rPr b="1" lang="en" sz="1750">
                <a:solidFill>
                  <a:srgbClr val="4D2F5F"/>
                </a:solidFill>
                <a:latin typeface="Poppins"/>
                <a:ea typeface="Poppins"/>
                <a:cs typeface="Poppins"/>
                <a:sym typeface="Poppins"/>
              </a:rPr>
              <a:t>takes a report</a:t>
            </a:r>
            <a:r>
              <a:rPr lang="en" sz="1750">
                <a:solidFill>
                  <a:srgbClr val="4D2F5F"/>
                </a:solidFill>
                <a:latin typeface="Poppins Medium"/>
                <a:ea typeface="Poppins Medium"/>
                <a:cs typeface="Poppins Medium"/>
                <a:sym typeface="Poppins Medium"/>
              </a:rPr>
              <a:t>, </a:t>
            </a:r>
            <a:r>
              <a:rPr b="1" lang="en" sz="1750">
                <a:solidFill>
                  <a:srgbClr val="F62254"/>
                </a:solidFill>
                <a:latin typeface="Poppins"/>
                <a:ea typeface="Poppins"/>
                <a:cs typeface="Poppins"/>
                <a:sym typeface="Poppins"/>
              </a:rPr>
              <a:t>process</a:t>
            </a:r>
            <a:r>
              <a:rPr lang="en" sz="1750">
                <a:solidFill>
                  <a:srgbClr val="4D2F5F"/>
                </a:solidFill>
                <a:latin typeface="Poppins Medium"/>
                <a:ea typeface="Poppins Medium"/>
                <a:cs typeface="Poppins Medium"/>
                <a:sym typeface="Poppins Medium"/>
              </a:rPr>
              <a:t>, and </a:t>
            </a:r>
            <a:r>
              <a:rPr b="1" lang="en" sz="1750">
                <a:solidFill>
                  <a:srgbClr val="43B2E8"/>
                </a:solidFill>
                <a:latin typeface="Poppins"/>
                <a:ea typeface="Poppins"/>
                <a:cs typeface="Poppins"/>
                <a:sym typeface="Poppins"/>
              </a:rPr>
              <a:t>classify</a:t>
            </a:r>
            <a:r>
              <a:rPr lang="en" sz="1750">
                <a:solidFill>
                  <a:srgbClr val="4D2F5F"/>
                </a:solidFill>
                <a:latin typeface="Poppins Medium"/>
                <a:ea typeface="Poppins Medium"/>
                <a:cs typeface="Poppins Medium"/>
                <a:sym typeface="Poppins Medium"/>
              </a:rPr>
              <a:t> </a:t>
            </a:r>
            <a:r>
              <a:rPr lang="en" sz="1750">
                <a:solidFill>
                  <a:srgbClr val="4D2F5F"/>
                </a:solidFill>
                <a:latin typeface="Poppins"/>
                <a:ea typeface="Poppins"/>
                <a:cs typeface="Poppins"/>
                <a:sym typeface="Poppins"/>
              </a:rPr>
              <a:t>it based on the urgency.</a:t>
            </a:r>
            <a:endParaRPr sz="1750">
              <a:solidFill>
                <a:srgbClr val="4D2F5F"/>
              </a:solidFill>
              <a:latin typeface="Poppins"/>
              <a:ea typeface="Poppins"/>
              <a:cs typeface="Poppins"/>
              <a:sym typeface="Poppins"/>
            </a:endParaRPr>
          </a:p>
        </p:txBody>
      </p:sp>
      <p:sp>
        <p:nvSpPr>
          <p:cNvPr id="264" name="Google Shape;264;p21"/>
          <p:cNvSpPr txBox="1"/>
          <p:nvPr/>
        </p:nvSpPr>
        <p:spPr>
          <a:xfrm>
            <a:off x="436874" y="636133"/>
            <a:ext cx="3276300" cy="585000"/>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None/>
            </a:pPr>
            <a:r>
              <a:rPr lang="en" sz="2200">
                <a:solidFill>
                  <a:srgbClr val="4D2F5F"/>
                </a:solidFill>
                <a:latin typeface="Poppins"/>
                <a:ea typeface="Poppins"/>
                <a:cs typeface="Poppins"/>
                <a:sym typeface="Poppins"/>
              </a:rPr>
              <a:t>Machine Learning</a:t>
            </a:r>
            <a:endParaRPr sz="2200">
              <a:solidFill>
                <a:srgbClr val="4D2F5F"/>
              </a:solidFill>
              <a:latin typeface="Poppins"/>
              <a:ea typeface="Poppins"/>
              <a:cs typeface="Poppins"/>
              <a:sym typeface="Poppins"/>
            </a:endParaRPr>
          </a:p>
        </p:txBody>
      </p:sp>
      <p:sp>
        <p:nvSpPr>
          <p:cNvPr id="265" name="Google Shape;265;p21"/>
          <p:cNvSpPr txBox="1"/>
          <p:nvPr/>
        </p:nvSpPr>
        <p:spPr>
          <a:xfrm>
            <a:off x="436875" y="1039417"/>
            <a:ext cx="3636300" cy="1211400"/>
          </a:xfrm>
          <a:prstGeom prst="rect">
            <a:avLst/>
          </a:prstGeom>
          <a:noFill/>
          <a:ln>
            <a:noFill/>
          </a:ln>
        </p:spPr>
        <p:txBody>
          <a:bodyPr anchorCtr="0" anchor="t" bIns="121900" lIns="121900" spcFirstLastPara="1" rIns="121900" wrap="square" tIns="121900">
            <a:spAutoFit/>
          </a:bodyPr>
          <a:lstStyle/>
          <a:p>
            <a:pPr indent="0" lvl="0" marL="0" rtl="0" algn="l">
              <a:lnSpc>
                <a:spcPct val="95000"/>
              </a:lnSpc>
              <a:spcBef>
                <a:spcPts val="0"/>
              </a:spcBef>
              <a:spcAft>
                <a:spcPts val="0"/>
              </a:spcAft>
              <a:buNone/>
            </a:pPr>
            <a:r>
              <a:rPr b="1" lang="en" sz="3300">
                <a:solidFill>
                  <a:srgbClr val="4D2F5F"/>
                </a:solidFill>
                <a:latin typeface="Poppins"/>
                <a:ea typeface="Poppins"/>
                <a:cs typeface="Poppins"/>
                <a:sym typeface="Poppins"/>
              </a:rPr>
              <a:t>Using LSTM </a:t>
            </a:r>
            <a:endParaRPr b="1" sz="3300">
              <a:solidFill>
                <a:srgbClr val="4D2F5F"/>
              </a:solidFill>
              <a:latin typeface="Poppins"/>
              <a:ea typeface="Poppins"/>
              <a:cs typeface="Poppins"/>
              <a:sym typeface="Poppins"/>
            </a:endParaRPr>
          </a:p>
          <a:p>
            <a:pPr indent="0" lvl="0" marL="0" rtl="0" algn="l">
              <a:lnSpc>
                <a:spcPct val="95000"/>
              </a:lnSpc>
              <a:spcBef>
                <a:spcPts val="0"/>
              </a:spcBef>
              <a:spcAft>
                <a:spcPts val="0"/>
              </a:spcAft>
              <a:buNone/>
            </a:pPr>
            <a:r>
              <a:rPr b="1" lang="en" sz="3300">
                <a:solidFill>
                  <a:srgbClr val="4D2F5F"/>
                </a:solidFill>
                <a:latin typeface="Poppins"/>
                <a:ea typeface="Poppins"/>
                <a:cs typeface="Poppins"/>
                <a:sym typeface="Poppins"/>
              </a:rPr>
              <a:t>for the model</a:t>
            </a:r>
            <a:endParaRPr sz="3300">
              <a:solidFill>
                <a:srgbClr val="FFFFFF"/>
              </a:solidFill>
              <a:latin typeface="Poppins"/>
              <a:ea typeface="Poppins"/>
              <a:cs typeface="Poppins"/>
              <a:sym typeface="Poppins"/>
            </a:endParaRPr>
          </a:p>
        </p:txBody>
      </p:sp>
      <p:pic>
        <p:nvPicPr>
          <p:cNvPr id="266" name="Google Shape;266;p21"/>
          <p:cNvPicPr preferRelativeResize="0"/>
          <p:nvPr/>
        </p:nvPicPr>
        <p:blipFill>
          <a:blip r:embed="rId6">
            <a:alphaModFix amt="5000"/>
          </a:blip>
          <a:stretch>
            <a:fillRect/>
          </a:stretch>
        </p:blipFill>
        <p:spPr>
          <a:xfrm>
            <a:off x="6887251" y="1998675"/>
            <a:ext cx="4859325" cy="4859325"/>
          </a:xfrm>
          <a:prstGeom prst="rect">
            <a:avLst/>
          </a:prstGeom>
          <a:noFill/>
          <a:ln>
            <a:noFill/>
          </a:ln>
        </p:spPr>
      </p:pic>
    </p:spTree>
  </p:cSld>
  <p:clrMapOvr>
    <a:masterClrMapping/>
  </p:clrMapOvr>
  <p:transition>
    <p:fade/>
  </p:transition>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